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 id="2147483672" r:id="rId3"/>
    <p:sldMasterId id="2147483660" r:id="rId4"/>
  </p:sldMasterIdLst>
  <p:notesMasterIdLst>
    <p:notesMasterId r:id="rId17"/>
  </p:notesMasterIdLst>
  <p:sldIdLst>
    <p:sldId id="272" r:id="rId5"/>
    <p:sldId id="300" r:id="rId6"/>
    <p:sldId id="301" r:id="rId7"/>
    <p:sldId id="302" r:id="rId8"/>
    <p:sldId id="303" r:id="rId9"/>
    <p:sldId id="304" r:id="rId10"/>
    <p:sldId id="305" r:id="rId11"/>
    <p:sldId id="306" r:id="rId12"/>
    <p:sldId id="307" r:id="rId13"/>
    <p:sldId id="308" r:id="rId14"/>
    <p:sldId id="309" r:id="rId15"/>
    <p:sldId id="310" r:id="rId16"/>
  </p:sldIdLst>
  <p:sldSz cx="9144000" cy="6858000" type="screen4x3"/>
  <p:notesSz cx="6858000" cy="9947275"/>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3" userDrawn="1">
          <p15:clr>
            <a:srgbClr val="A4A3A4"/>
          </p15:clr>
        </p15:guide>
        <p15:guide id="2" pos="215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3333CC"/>
    <a:srgbClr val="0083E6"/>
    <a:srgbClr val="159BFF"/>
    <a:srgbClr val="C2E7F0"/>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14" d="100"/>
          <a:sy n="114" d="100"/>
        </p:scale>
        <p:origin x="1506" y="114"/>
      </p:cViewPr>
      <p:guideLst>
        <p:guide orient="horz" pos="2160"/>
        <p:guide pos="2880"/>
      </p:guideLst>
    </p:cSldViewPr>
  </p:slideViewPr>
  <p:notesTextViewPr>
    <p:cViewPr>
      <p:scale>
        <a:sx n="1" d="1"/>
        <a:sy n="1" d="1"/>
      </p:scale>
      <p:origin x="0" y="0"/>
    </p:cViewPr>
  </p:notesTextViewPr>
  <p:notesViewPr>
    <p:cSldViewPr>
      <p:cViewPr varScale="1">
        <p:scale>
          <a:sx n="51" d="100"/>
          <a:sy n="51" d="100"/>
        </p:scale>
        <p:origin x="-2964" y="-96"/>
      </p:cViewPr>
      <p:guideLst>
        <p:guide orient="horz" pos="3133"/>
        <p:guide pos="215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2498" cy="497126"/>
          </a:xfrm>
          <a:prstGeom prst="rect">
            <a:avLst/>
          </a:prstGeom>
        </p:spPr>
        <p:txBody>
          <a:bodyPr vert="horz" lIns="92162" tIns="46081" rIns="92162" bIns="46081" rtlCol="0"/>
          <a:lstStyle>
            <a:lvl1pPr algn="l" eaLnBrk="1" hangingPunct="1">
              <a:defRPr sz="1200">
                <a:latin typeface="Arial" charset="0"/>
              </a:defRPr>
            </a:lvl1pPr>
          </a:lstStyle>
          <a:p>
            <a:pPr>
              <a:defRPr/>
            </a:pPr>
            <a:endParaRPr lang="x-none"/>
          </a:p>
        </p:txBody>
      </p:sp>
      <p:sp>
        <p:nvSpPr>
          <p:cNvPr id="3" name="Date Placeholder 2"/>
          <p:cNvSpPr>
            <a:spLocks noGrp="1"/>
          </p:cNvSpPr>
          <p:nvPr>
            <p:ph type="dt" idx="1"/>
          </p:nvPr>
        </p:nvSpPr>
        <p:spPr>
          <a:xfrm>
            <a:off x="3883892" y="0"/>
            <a:ext cx="2972498" cy="497126"/>
          </a:xfrm>
          <a:prstGeom prst="rect">
            <a:avLst/>
          </a:prstGeom>
        </p:spPr>
        <p:txBody>
          <a:bodyPr vert="horz" lIns="92162" tIns="46081" rIns="92162" bIns="46081" rtlCol="0"/>
          <a:lstStyle>
            <a:lvl1pPr algn="r" eaLnBrk="1" hangingPunct="1">
              <a:defRPr sz="1200">
                <a:latin typeface="Arial" charset="0"/>
              </a:defRPr>
            </a:lvl1pPr>
          </a:lstStyle>
          <a:p>
            <a:pPr>
              <a:defRPr/>
            </a:pPr>
            <a:fld id="{250AC5B1-2FDD-488B-AC14-D9F28D1B05E1}" type="datetimeFigureOut">
              <a:rPr lang="x-none"/>
              <a:pPr>
                <a:defRPr/>
              </a:pPr>
              <a:t>6/14/2022</a:t>
            </a:fld>
            <a:endParaRPr lang="x-none"/>
          </a:p>
        </p:txBody>
      </p:sp>
      <p:sp>
        <p:nvSpPr>
          <p:cNvPr id="4" name="Slide Image Placeholder 3"/>
          <p:cNvSpPr>
            <a:spLocks noGrp="1" noRot="1" noChangeAspect="1"/>
          </p:cNvSpPr>
          <p:nvPr>
            <p:ph type="sldImg" idx="2"/>
          </p:nvPr>
        </p:nvSpPr>
        <p:spPr>
          <a:xfrm>
            <a:off x="941388" y="746125"/>
            <a:ext cx="4975225" cy="3730625"/>
          </a:xfrm>
          <a:prstGeom prst="rect">
            <a:avLst/>
          </a:prstGeom>
          <a:noFill/>
          <a:ln w="12700">
            <a:solidFill>
              <a:prstClr val="black"/>
            </a:solidFill>
          </a:ln>
        </p:spPr>
        <p:txBody>
          <a:bodyPr vert="horz" lIns="92162" tIns="46081" rIns="92162" bIns="46081" rtlCol="0" anchor="ctr"/>
          <a:lstStyle/>
          <a:p>
            <a:pPr lvl="0"/>
            <a:endParaRPr lang="x-none" noProof="0"/>
          </a:p>
        </p:txBody>
      </p:sp>
      <p:sp>
        <p:nvSpPr>
          <p:cNvPr id="5" name="Notes Placeholder 4"/>
          <p:cNvSpPr>
            <a:spLocks noGrp="1"/>
          </p:cNvSpPr>
          <p:nvPr>
            <p:ph type="body" sz="quarter" idx="3"/>
          </p:nvPr>
        </p:nvSpPr>
        <p:spPr>
          <a:xfrm>
            <a:off x="685963" y="4725076"/>
            <a:ext cx="5486078" cy="4475717"/>
          </a:xfrm>
          <a:prstGeom prst="rect">
            <a:avLst/>
          </a:prstGeom>
        </p:spPr>
        <p:txBody>
          <a:bodyPr vert="horz" lIns="92162" tIns="46081" rIns="92162" bIns="4608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x-none" noProof="0"/>
          </a:p>
        </p:txBody>
      </p:sp>
      <p:sp>
        <p:nvSpPr>
          <p:cNvPr id="6" name="Footer Placeholder 5"/>
          <p:cNvSpPr>
            <a:spLocks noGrp="1"/>
          </p:cNvSpPr>
          <p:nvPr>
            <p:ph type="ftr" sz="quarter" idx="4"/>
          </p:nvPr>
        </p:nvSpPr>
        <p:spPr>
          <a:xfrm>
            <a:off x="0" y="9448563"/>
            <a:ext cx="2972498" cy="497124"/>
          </a:xfrm>
          <a:prstGeom prst="rect">
            <a:avLst/>
          </a:prstGeom>
        </p:spPr>
        <p:txBody>
          <a:bodyPr vert="horz" lIns="92162" tIns="46081" rIns="92162" bIns="46081" rtlCol="0" anchor="b"/>
          <a:lstStyle>
            <a:lvl1pPr algn="l" eaLnBrk="1" hangingPunct="1">
              <a:defRPr sz="1200">
                <a:latin typeface="Arial" charset="0"/>
              </a:defRPr>
            </a:lvl1pPr>
          </a:lstStyle>
          <a:p>
            <a:pPr>
              <a:defRPr/>
            </a:pPr>
            <a:endParaRPr lang="x-none"/>
          </a:p>
        </p:txBody>
      </p:sp>
      <p:sp>
        <p:nvSpPr>
          <p:cNvPr id="7" name="Slide Number Placeholder 6"/>
          <p:cNvSpPr>
            <a:spLocks noGrp="1"/>
          </p:cNvSpPr>
          <p:nvPr>
            <p:ph type="sldNum" sz="quarter" idx="5"/>
          </p:nvPr>
        </p:nvSpPr>
        <p:spPr>
          <a:xfrm>
            <a:off x="3883892" y="9448563"/>
            <a:ext cx="2972498" cy="497124"/>
          </a:xfrm>
          <a:prstGeom prst="rect">
            <a:avLst/>
          </a:prstGeom>
        </p:spPr>
        <p:txBody>
          <a:bodyPr vert="horz" lIns="92162" tIns="46081" rIns="92162" bIns="46081" rtlCol="0" anchor="b"/>
          <a:lstStyle>
            <a:lvl1pPr algn="r" eaLnBrk="1" hangingPunct="1">
              <a:defRPr sz="1200">
                <a:latin typeface="Arial" charset="0"/>
              </a:defRPr>
            </a:lvl1pPr>
          </a:lstStyle>
          <a:p>
            <a:pPr>
              <a:defRPr/>
            </a:pPr>
            <a:fld id="{CA2E65FE-5207-443C-83DB-20FE5EC210AB}" type="slidenum">
              <a:rPr lang="x-none"/>
              <a:pPr>
                <a:defRPr/>
              </a:pPr>
              <a:t>‹#›</a:t>
            </a:fld>
            <a:endParaRPr lang="x-none"/>
          </a:p>
        </p:txBody>
      </p:sp>
    </p:spTree>
    <p:extLst>
      <p:ext uri="{BB962C8B-B14F-4D97-AF65-F5344CB8AC3E}">
        <p14:creationId xmlns:p14="http://schemas.microsoft.com/office/powerpoint/2010/main" val="42148235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4237D50F-9DEB-4560-9497-847623C50053}" type="datetimeFigureOut">
              <a:rPr lang="en-US"/>
              <a:pPr>
                <a:defRPr/>
              </a:pPr>
              <a:t>6/14/2022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27AB6BA1-B091-476B-B7C1-1318077F423C}" type="slidenum">
              <a:rPr lang="en-US"/>
              <a:pPr>
                <a:defRPr/>
              </a:pPr>
              <a:t>‹#›</a:t>
            </a:fld>
            <a:endParaRPr lang="en-US"/>
          </a:p>
        </p:txBody>
      </p:sp>
    </p:spTree>
    <p:extLst>
      <p:ext uri="{BB962C8B-B14F-4D97-AF65-F5344CB8AC3E}">
        <p14:creationId xmlns:p14="http://schemas.microsoft.com/office/powerpoint/2010/main" val="3392557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C2BF1699-3682-4C64-8FAD-49A61A42FC96}" type="datetimeFigureOut">
              <a:rPr lang="en-US"/>
              <a:pPr>
                <a:defRPr/>
              </a:pPr>
              <a:t>6/14/2022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584E157E-4C91-4D02-A02F-7193184C9D70}" type="slidenum">
              <a:rPr lang="en-US"/>
              <a:pPr>
                <a:defRPr/>
              </a:pPr>
              <a:t>‹#›</a:t>
            </a:fld>
            <a:endParaRPr lang="en-US"/>
          </a:p>
        </p:txBody>
      </p:sp>
    </p:spTree>
    <p:extLst>
      <p:ext uri="{BB962C8B-B14F-4D97-AF65-F5344CB8AC3E}">
        <p14:creationId xmlns:p14="http://schemas.microsoft.com/office/powerpoint/2010/main" val="3031995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4CA809C3-FDFF-4504-AEAD-5EE3AE30FED2}" type="datetimeFigureOut">
              <a:rPr lang="en-US"/>
              <a:pPr>
                <a:defRPr/>
              </a:pPr>
              <a:t>6/14/2022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F7523153-9BDC-42B4-AAC1-D49E753FE2C2}" type="slidenum">
              <a:rPr lang="en-US"/>
              <a:pPr>
                <a:defRPr/>
              </a:pPr>
              <a:t>‹#›</a:t>
            </a:fld>
            <a:endParaRPr lang="en-US"/>
          </a:p>
        </p:txBody>
      </p:sp>
    </p:spTree>
    <p:extLst>
      <p:ext uri="{BB962C8B-B14F-4D97-AF65-F5344CB8AC3E}">
        <p14:creationId xmlns:p14="http://schemas.microsoft.com/office/powerpoint/2010/main" val="25117772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x-none"/>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x-none"/>
          </a:p>
        </p:txBody>
      </p:sp>
      <p:sp>
        <p:nvSpPr>
          <p:cNvPr id="4" name="Date Placeholder 3"/>
          <p:cNvSpPr>
            <a:spLocks noGrp="1"/>
          </p:cNvSpPr>
          <p:nvPr>
            <p:ph type="dt" sz="half" idx="10"/>
          </p:nvPr>
        </p:nvSpPr>
        <p:spPr/>
        <p:txBody>
          <a:bodyPr/>
          <a:lstStyle>
            <a:lvl1pPr>
              <a:defRPr/>
            </a:lvl1pPr>
          </a:lstStyle>
          <a:p>
            <a:pPr>
              <a:defRPr/>
            </a:pPr>
            <a:fld id="{16222D9A-AD86-4CFF-80D8-2CE88266D7E8}" type="datetimeFigureOut">
              <a:rPr lang="x-none"/>
              <a:pPr>
                <a:defRPr/>
              </a:pPr>
              <a:t>6/14/2022</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3F78EB05-EC27-4543-A5FC-E4167542157D}" type="slidenum">
              <a:rPr lang="x-none"/>
              <a:pPr>
                <a:defRPr/>
              </a:pPr>
              <a:t>‹#›</a:t>
            </a:fld>
            <a:endParaRPr lang="x-none"/>
          </a:p>
        </p:txBody>
      </p:sp>
    </p:spTree>
    <p:extLst>
      <p:ext uri="{BB962C8B-B14F-4D97-AF65-F5344CB8AC3E}">
        <p14:creationId xmlns:p14="http://schemas.microsoft.com/office/powerpoint/2010/main" val="39601397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A7BE4461-8618-4B40-A730-3878DEE8E4F1}" type="datetimeFigureOut">
              <a:rPr lang="x-none"/>
              <a:pPr>
                <a:defRPr/>
              </a:pPr>
              <a:t>6/14/2022</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D7750239-8F77-4D32-8C2B-25B579288CA7}" type="slidenum">
              <a:rPr lang="x-none"/>
              <a:pPr>
                <a:defRPr/>
              </a:pPr>
              <a:t>‹#›</a:t>
            </a:fld>
            <a:endParaRPr lang="x-none"/>
          </a:p>
        </p:txBody>
      </p:sp>
    </p:spTree>
    <p:extLst>
      <p:ext uri="{BB962C8B-B14F-4D97-AF65-F5344CB8AC3E}">
        <p14:creationId xmlns:p14="http://schemas.microsoft.com/office/powerpoint/2010/main" val="19206384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x-none"/>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B24BD462-36AB-45CF-9AB0-87DF742FAD96}" type="datetimeFigureOut">
              <a:rPr lang="x-none"/>
              <a:pPr>
                <a:defRPr/>
              </a:pPr>
              <a:t>6/14/2022</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C5329F20-5200-4AD6-AA87-057E77A8120F}" type="slidenum">
              <a:rPr lang="x-none"/>
              <a:pPr>
                <a:defRPr/>
              </a:pPr>
              <a:t>‹#›</a:t>
            </a:fld>
            <a:endParaRPr lang="x-none"/>
          </a:p>
        </p:txBody>
      </p:sp>
    </p:spTree>
    <p:extLst>
      <p:ext uri="{BB962C8B-B14F-4D97-AF65-F5344CB8AC3E}">
        <p14:creationId xmlns:p14="http://schemas.microsoft.com/office/powerpoint/2010/main" val="36177390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Date Placeholder 3"/>
          <p:cNvSpPr>
            <a:spLocks noGrp="1"/>
          </p:cNvSpPr>
          <p:nvPr>
            <p:ph type="dt" sz="half" idx="10"/>
          </p:nvPr>
        </p:nvSpPr>
        <p:spPr/>
        <p:txBody>
          <a:bodyPr/>
          <a:lstStyle>
            <a:lvl1pPr>
              <a:defRPr/>
            </a:lvl1pPr>
          </a:lstStyle>
          <a:p>
            <a:pPr>
              <a:defRPr/>
            </a:pPr>
            <a:fld id="{8B38F09F-BCFA-42C7-BB87-F217A1E0D256}" type="datetimeFigureOut">
              <a:rPr lang="x-none"/>
              <a:pPr>
                <a:defRPr/>
              </a:pPr>
              <a:t>6/14/2022</a:t>
            </a:fld>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7D20E508-9E80-451E-A1ED-E52DF4DE843D}" type="slidenum">
              <a:rPr lang="x-none"/>
              <a:pPr>
                <a:defRPr/>
              </a:pPr>
              <a:t>‹#›</a:t>
            </a:fld>
            <a:endParaRPr lang="x-none"/>
          </a:p>
        </p:txBody>
      </p:sp>
    </p:spTree>
    <p:extLst>
      <p:ext uri="{BB962C8B-B14F-4D97-AF65-F5344CB8AC3E}">
        <p14:creationId xmlns:p14="http://schemas.microsoft.com/office/powerpoint/2010/main" val="12294659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x-none"/>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7" name="Date Placeholder 3"/>
          <p:cNvSpPr>
            <a:spLocks noGrp="1"/>
          </p:cNvSpPr>
          <p:nvPr>
            <p:ph type="dt" sz="half" idx="10"/>
          </p:nvPr>
        </p:nvSpPr>
        <p:spPr/>
        <p:txBody>
          <a:bodyPr/>
          <a:lstStyle>
            <a:lvl1pPr>
              <a:defRPr/>
            </a:lvl1pPr>
          </a:lstStyle>
          <a:p>
            <a:pPr>
              <a:defRPr/>
            </a:pPr>
            <a:fld id="{364DB9F3-D6E5-434B-823F-3D32B3504E6B}" type="datetimeFigureOut">
              <a:rPr lang="x-none"/>
              <a:pPr>
                <a:defRPr/>
              </a:pPr>
              <a:t>6/14/2022</a:t>
            </a:fld>
            <a:endParaRPr lang="x-none"/>
          </a:p>
        </p:txBody>
      </p:sp>
      <p:sp>
        <p:nvSpPr>
          <p:cNvPr id="8" name="Footer Placeholder 4"/>
          <p:cNvSpPr>
            <a:spLocks noGrp="1"/>
          </p:cNvSpPr>
          <p:nvPr>
            <p:ph type="ftr" sz="quarter" idx="11"/>
          </p:nvPr>
        </p:nvSpPr>
        <p:spPr/>
        <p:txBody>
          <a:bodyPr/>
          <a:lstStyle>
            <a:lvl1pPr>
              <a:defRPr/>
            </a:lvl1pPr>
          </a:lstStyle>
          <a:p>
            <a:pPr>
              <a:defRPr/>
            </a:pPr>
            <a:endParaRPr lang="x-none"/>
          </a:p>
        </p:txBody>
      </p:sp>
      <p:sp>
        <p:nvSpPr>
          <p:cNvPr id="9" name="Slide Number Placeholder 5"/>
          <p:cNvSpPr>
            <a:spLocks noGrp="1"/>
          </p:cNvSpPr>
          <p:nvPr>
            <p:ph type="sldNum" sz="quarter" idx="12"/>
          </p:nvPr>
        </p:nvSpPr>
        <p:spPr/>
        <p:txBody>
          <a:bodyPr/>
          <a:lstStyle>
            <a:lvl1pPr>
              <a:defRPr/>
            </a:lvl1pPr>
          </a:lstStyle>
          <a:p>
            <a:pPr>
              <a:defRPr/>
            </a:pPr>
            <a:fld id="{FE741D2F-0E3A-46BF-980F-D706C32DD810}" type="slidenum">
              <a:rPr lang="x-none"/>
              <a:pPr>
                <a:defRPr/>
              </a:pPr>
              <a:t>‹#›</a:t>
            </a:fld>
            <a:endParaRPr lang="x-none"/>
          </a:p>
        </p:txBody>
      </p:sp>
    </p:spTree>
    <p:extLst>
      <p:ext uri="{BB962C8B-B14F-4D97-AF65-F5344CB8AC3E}">
        <p14:creationId xmlns:p14="http://schemas.microsoft.com/office/powerpoint/2010/main" val="13751907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Date Placeholder 3"/>
          <p:cNvSpPr>
            <a:spLocks noGrp="1"/>
          </p:cNvSpPr>
          <p:nvPr>
            <p:ph type="dt" sz="half" idx="10"/>
          </p:nvPr>
        </p:nvSpPr>
        <p:spPr/>
        <p:txBody>
          <a:bodyPr/>
          <a:lstStyle>
            <a:lvl1pPr>
              <a:defRPr/>
            </a:lvl1pPr>
          </a:lstStyle>
          <a:p>
            <a:pPr>
              <a:defRPr/>
            </a:pPr>
            <a:fld id="{3E3916A2-C3BE-4666-B7BB-C20C24B6C9B2}" type="datetimeFigureOut">
              <a:rPr lang="x-none"/>
              <a:pPr>
                <a:defRPr/>
              </a:pPr>
              <a:t>6/14/2022</a:t>
            </a:fld>
            <a:endParaRPr lang="x-none"/>
          </a:p>
        </p:txBody>
      </p:sp>
      <p:sp>
        <p:nvSpPr>
          <p:cNvPr id="4" name="Footer Placeholder 4"/>
          <p:cNvSpPr>
            <a:spLocks noGrp="1"/>
          </p:cNvSpPr>
          <p:nvPr>
            <p:ph type="ftr" sz="quarter" idx="11"/>
          </p:nvPr>
        </p:nvSpPr>
        <p:spPr/>
        <p:txBody>
          <a:bodyPr/>
          <a:lstStyle>
            <a:lvl1pPr>
              <a:defRPr/>
            </a:lvl1pPr>
          </a:lstStyle>
          <a:p>
            <a:pPr>
              <a:defRPr/>
            </a:pPr>
            <a:endParaRPr lang="x-none"/>
          </a:p>
        </p:txBody>
      </p:sp>
      <p:sp>
        <p:nvSpPr>
          <p:cNvPr id="5" name="Slide Number Placeholder 5"/>
          <p:cNvSpPr>
            <a:spLocks noGrp="1"/>
          </p:cNvSpPr>
          <p:nvPr>
            <p:ph type="sldNum" sz="quarter" idx="12"/>
          </p:nvPr>
        </p:nvSpPr>
        <p:spPr/>
        <p:txBody>
          <a:bodyPr/>
          <a:lstStyle>
            <a:lvl1pPr>
              <a:defRPr/>
            </a:lvl1pPr>
          </a:lstStyle>
          <a:p>
            <a:pPr>
              <a:defRPr/>
            </a:pPr>
            <a:fld id="{78F505CE-E82E-4E50-9CC8-BAEC652CB7C6}" type="slidenum">
              <a:rPr lang="x-none"/>
              <a:pPr>
                <a:defRPr/>
              </a:pPr>
              <a:t>‹#›</a:t>
            </a:fld>
            <a:endParaRPr lang="x-none"/>
          </a:p>
        </p:txBody>
      </p:sp>
    </p:spTree>
    <p:extLst>
      <p:ext uri="{BB962C8B-B14F-4D97-AF65-F5344CB8AC3E}">
        <p14:creationId xmlns:p14="http://schemas.microsoft.com/office/powerpoint/2010/main" val="16352712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14516F7-9F08-4AF4-B8E5-BBB51D4C1B5B}" type="datetimeFigureOut">
              <a:rPr lang="x-none"/>
              <a:pPr>
                <a:defRPr/>
              </a:pPr>
              <a:t>6/14/2022</a:t>
            </a:fld>
            <a:endParaRPr lang="x-none"/>
          </a:p>
        </p:txBody>
      </p:sp>
      <p:sp>
        <p:nvSpPr>
          <p:cNvPr id="3" name="Footer Placeholder 4"/>
          <p:cNvSpPr>
            <a:spLocks noGrp="1"/>
          </p:cNvSpPr>
          <p:nvPr>
            <p:ph type="ftr" sz="quarter" idx="11"/>
          </p:nvPr>
        </p:nvSpPr>
        <p:spPr/>
        <p:txBody>
          <a:bodyPr/>
          <a:lstStyle>
            <a:lvl1pPr>
              <a:defRPr/>
            </a:lvl1pPr>
          </a:lstStyle>
          <a:p>
            <a:pPr>
              <a:defRPr/>
            </a:pPr>
            <a:endParaRPr lang="x-none"/>
          </a:p>
        </p:txBody>
      </p:sp>
      <p:sp>
        <p:nvSpPr>
          <p:cNvPr id="4" name="Slide Number Placeholder 5"/>
          <p:cNvSpPr>
            <a:spLocks noGrp="1"/>
          </p:cNvSpPr>
          <p:nvPr>
            <p:ph type="sldNum" sz="quarter" idx="12"/>
          </p:nvPr>
        </p:nvSpPr>
        <p:spPr/>
        <p:txBody>
          <a:bodyPr/>
          <a:lstStyle>
            <a:lvl1pPr>
              <a:defRPr/>
            </a:lvl1pPr>
          </a:lstStyle>
          <a:p>
            <a:pPr>
              <a:defRPr/>
            </a:pPr>
            <a:fld id="{6CCB1D62-818B-442D-90E2-D0F7F3D9F82C}" type="slidenum">
              <a:rPr lang="x-none"/>
              <a:pPr>
                <a:defRPr/>
              </a:pPr>
              <a:t>‹#›</a:t>
            </a:fld>
            <a:endParaRPr lang="x-none"/>
          </a:p>
        </p:txBody>
      </p:sp>
    </p:spTree>
    <p:extLst>
      <p:ext uri="{BB962C8B-B14F-4D97-AF65-F5344CB8AC3E}">
        <p14:creationId xmlns:p14="http://schemas.microsoft.com/office/powerpoint/2010/main" val="27780274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x-none"/>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261FF8C-599B-4153-A75C-AF9ED5038515}" type="datetimeFigureOut">
              <a:rPr lang="x-none"/>
              <a:pPr>
                <a:defRPr/>
              </a:pPr>
              <a:t>6/14/2022</a:t>
            </a:fld>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393D9FFC-F892-4C05-AB86-204985097F60}" type="slidenum">
              <a:rPr lang="x-none"/>
              <a:pPr>
                <a:defRPr/>
              </a:pPr>
              <a:t>‹#›</a:t>
            </a:fld>
            <a:endParaRPr lang="x-none"/>
          </a:p>
        </p:txBody>
      </p:sp>
    </p:spTree>
    <p:extLst>
      <p:ext uri="{BB962C8B-B14F-4D97-AF65-F5344CB8AC3E}">
        <p14:creationId xmlns:p14="http://schemas.microsoft.com/office/powerpoint/2010/main" val="894892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4" name="Group 1"/>
          <p:cNvGrpSpPr>
            <a:grpSpLocks/>
          </p:cNvGrpSpPr>
          <p:nvPr userDrawn="1"/>
        </p:nvGrpSpPr>
        <p:grpSpPr bwMode="auto">
          <a:xfrm>
            <a:off x="0" y="0"/>
            <a:ext cx="9148763" cy="6781800"/>
            <a:chOff x="0" y="0"/>
            <a:chExt cx="9147976" cy="6781801"/>
          </a:xfrm>
        </p:grpSpPr>
        <p:pic>
          <p:nvPicPr>
            <p:cNvPr id="5"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85800"/>
              <a:ext cx="9147976" cy="6096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descr="alsu logo.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 y="211627"/>
              <a:ext cx="1751400" cy="702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479904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x-none"/>
          </a:p>
        </p:txBody>
      </p:sp>
      <p:sp>
        <p:nvSpPr>
          <p:cNvPr id="3" name="Picture Placeholder 2"/>
          <p:cNvSpPr>
            <a:spLocks noGrp="1"/>
          </p:cNvSpPr>
          <p:nvPr>
            <p:ph type="pic" idx="1"/>
          </p:nvPr>
        </p:nvSpPr>
        <p:spPr>
          <a:xfrm>
            <a:off x="3887788" y="987425"/>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x-none"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BD6EDE5-CD73-4BFA-A43D-378C608C05C3}" type="datetimeFigureOut">
              <a:rPr lang="x-none"/>
              <a:pPr>
                <a:defRPr/>
              </a:pPr>
              <a:t>6/14/2022</a:t>
            </a:fld>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35BFEB84-38EA-4737-90CD-B6263BC6CDDB}" type="slidenum">
              <a:rPr lang="x-none"/>
              <a:pPr>
                <a:defRPr/>
              </a:pPr>
              <a:t>‹#›</a:t>
            </a:fld>
            <a:endParaRPr lang="x-none"/>
          </a:p>
        </p:txBody>
      </p:sp>
    </p:spTree>
    <p:extLst>
      <p:ext uri="{BB962C8B-B14F-4D97-AF65-F5344CB8AC3E}">
        <p14:creationId xmlns:p14="http://schemas.microsoft.com/office/powerpoint/2010/main" val="30371476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BB93E824-548C-4895-ADCC-F82FF6360051}" type="datetimeFigureOut">
              <a:rPr lang="x-none"/>
              <a:pPr>
                <a:defRPr/>
              </a:pPr>
              <a:t>6/14/2022</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7484356F-DBC2-4B58-A412-5DDDE786C7BE}" type="slidenum">
              <a:rPr lang="x-none"/>
              <a:pPr>
                <a:defRPr/>
              </a:pPr>
              <a:t>‹#›</a:t>
            </a:fld>
            <a:endParaRPr lang="x-none"/>
          </a:p>
        </p:txBody>
      </p:sp>
    </p:spTree>
    <p:extLst>
      <p:ext uri="{BB962C8B-B14F-4D97-AF65-F5344CB8AC3E}">
        <p14:creationId xmlns:p14="http://schemas.microsoft.com/office/powerpoint/2010/main" val="19603727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x-none"/>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9F8C8D1D-7564-42FB-B339-F0302B8368A8}" type="datetimeFigureOut">
              <a:rPr lang="x-none"/>
              <a:pPr>
                <a:defRPr/>
              </a:pPr>
              <a:t>6/14/2022</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B272DBD2-F90E-4A80-96FB-A89822503C8D}" type="slidenum">
              <a:rPr lang="x-none"/>
              <a:pPr>
                <a:defRPr/>
              </a:pPr>
              <a:t>‹#›</a:t>
            </a:fld>
            <a:endParaRPr lang="x-none"/>
          </a:p>
        </p:txBody>
      </p:sp>
    </p:spTree>
    <p:extLst>
      <p:ext uri="{BB962C8B-B14F-4D97-AF65-F5344CB8AC3E}">
        <p14:creationId xmlns:p14="http://schemas.microsoft.com/office/powerpoint/2010/main" val="23211349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182A9A9-F399-4A54-9283-406AA9F4DB3F}" type="datetimeFigureOut">
              <a:rPr lang="en-US"/>
              <a:pPr>
                <a:defRPr/>
              </a:pPr>
              <a:t>6/14/2022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73615C-29BD-4356-99B9-3599A29E9E6A}" type="slidenum">
              <a:rPr lang="en-US"/>
              <a:pPr>
                <a:defRPr/>
              </a:pPr>
              <a:t>‹#›</a:t>
            </a:fld>
            <a:endParaRPr lang="en-US"/>
          </a:p>
        </p:txBody>
      </p:sp>
    </p:spTree>
    <p:extLst>
      <p:ext uri="{BB962C8B-B14F-4D97-AF65-F5344CB8AC3E}">
        <p14:creationId xmlns:p14="http://schemas.microsoft.com/office/powerpoint/2010/main" val="42470548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9E927A-D1B6-4751-ACF9-EFD8EDEB6662}" type="datetimeFigureOut">
              <a:rPr lang="en-US"/>
              <a:pPr>
                <a:defRPr/>
              </a:pPr>
              <a:t>6/14/2022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274092E-BD93-45D3-A17C-DBBE3FB4F0A6}" type="slidenum">
              <a:rPr lang="en-US"/>
              <a:pPr>
                <a:defRPr/>
              </a:pPr>
              <a:t>‹#›</a:t>
            </a:fld>
            <a:endParaRPr lang="en-US"/>
          </a:p>
        </p:txBody>
      </p:sp>
    </p:spTree>
    <p:extLst>
      <p:ext uri="{BB962C8B-B14F-4D97-AF65-F5344CB8AC3E}">
        <p14:creationId xmlns:p14="http://schemas.microsoft.com/office/powerpoint/2010/main" val="33142662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0B80295-F250-42F8-B5FE-F66FA0AE1C97}" type="datetimeFigureOut">
              <a:rPr lang="en-US"/>
              <a:pPr>
                <a:defRPr/>
              </a:pPr>
              <a:t>6/14/2022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86C4E90-3720-4902-A551-4193DC2FD09A}" type="slidenum">
              <a:rPr lang="en-US"/>
              <a:pPr>
                <a:defRPr/>
              </a:pPr>
              <a:t>‹#›</a:t>
            </a:fld>
            <a:endParaRPr lang="en-US"/>
          </a:p>
        </p:txBody>
      </p:sp>
    </p:spTree>
    <p:extLst>
      <p:ext uri="{BB962C8B-B14F-4D97-AF65-F5344CB8AC3E}">
        <p14:creationId xmlns:p14="http://schemas.microsoft.com/office/powerpoint/2010/main" val="26814956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144EBC4B-F659-4BFA-81B6-F14B588D3415}" type="datetimeFigureOut">
              <a:rPr lang="en-US"/>
              <a:pPr>
                <a:defRPr/>
              </a:pPr>
              <a:t>6/14/2022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9BF2C31-862F-4B1A-A573-52C7BD634620}" type="slidenum">
              <a:rPr lang="en-US"/>
              <a:pPr>
                <a:defRPr/>
              </a:pPr>
              <a:t>‹#›</a:t>
            </a:fld>
            <a:endParaRPr lang="en-US"/>
          </a:p>
        </p:txBody>
      </p:sp>
    </p:spTree>
    <p:extLst>
      <p:ext uri="{BB962C8B-B14F-4D97-AF65-F5344CB8AC3E}">
        <p14:creationId xmlns:p14="http://schemas.microsoft.com/office/powerpoint/2010/main" val="20899094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549C10F-F5D9-433D-AE95-6CF94CD50DE4}" type="datetimeFigureOut">
              <a:rPr lang="en-US"/>
              <a:pPr>
                <a:defRPr/>
              </a:pPr>
              <a:t>6/14/2022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6D8E73F-CCF4-484A-87AC-6BBDCBC91332}" type="slidenum">
              <a:rPr lang="en-US"/>
              <a:pPr>
                <a:defRPr/>
              </a:pPr>
              <a:t>‹#›</a:t>
            </a:fld>
            <a:endParaRPr lang="en-US"/>
          </a:p>
        </p:txBody>
      </p:sp>
    </p:spTree>
    <p:extLst>
      <p:ext uri="{BB962C8B-B14F-4D97-AF65-F5344CB8AC3E}">
        <p14:creationId xmlns:p14="http://schemas.microsoft.com/office/powerpoint/2010/main" val="9993247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FDD0CDA8-AE35-4B56-967C-C82A397D5C1F}" type="datetimeFigureOut">
              <a:rPr lang="en-US"/>
              <a:pPr>
                <a:defRPr/>
              </a:pPr>
              <a:t>6/14/2022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6A33BB4-4820-4907-840E-30E0D9CAAFB2}" type="slidenum">
              <a:rPr lang="en-US"/>
              <a:pPr>
                <a:defRPr/>
              </a:pPr>
              <a:t>‹#›</a:t>
            </a:fld>
            <a:endParaRPr lang="en-US"/>
          </a:p>
        </p:txBody>
      </p:sp>
    </p:spTree>
    <p:extLst>
      <p:ext uri="{BB962C8B-B14F-4D97-AF65-F5344CB8AC3E}">
        <p14:creationId xmlns:p14="http://schemas.microsoft.com/office/powerpoint/2010/main" val="37849577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8BFD581-8938-4C66-B8C5-BBB7A9C9B8D1}" type="datetimeFigureOut">
              <a:rPr lang="en-US"/>
              <a:pPr>
                <a:defRPr/>
              </a:pPr>
              <a:t>6/14/2022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E6874AE-ECDE-446C-BC5E-858BFFB77F01}" type="slidenum">
              <a:rPr lang="en-US"/>
              <a:pPr>
                <a:defRPr/>
              </a:pPr>
              <a:t>‹#›</a:t>
            </a:fld>
            <a:endParaRPr lang="en-US"/>
          </a:p>
        </p:txBody>
      </p:sp>
    </p:spTree>
    <p:extLst>
      <p:ext uri="{BB962C8B-B14F-4D97-AF65-F5344CB8AC3E}">
        <p14:creationId xmlns:p14="http://schemas.microsoft.com/office/powerpoint/2010/main" val="3849470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1460AE9F-9CD0-49CE-840F-B46AA03ADC55}" type="datetimeFigureOut">
              <a:rPr lang="en-US"/>
              <a:pPr>
                <a:defRPr/>
              </a:pPr>
              <a:t>6/14/2022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313E86E9-BFC0-4EF4-A1CE-5ABE1174ED7F}" type="slidenum">
              <a:rPr lang="en-US"/>
              <a:pPr>
                <a:defRPr/>
              </a:pPr>
              <a:t>‹#›</a:t>
            </a:fld>
            <a:endParaRPr lang="en-US"/>
          </a:p>
        </p:txBody>
      </p:sp>
    </p:spTree>
    <p:extLst>
      <p:ext uri="{BB962C8B-B14F-4D97-AF65-F5344CB8AC3E}">
        <p14:creationId xmlns:p14="http://schemas.microsoft.com/office/powerpoint/2010/main" val="797758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A136629-B802-4428-88EC-07D4EAC38A0E}" type="datetimeFigureOut">
              <a:rPr lang="en-US"/>
              <a:pPr>
                <a:defRPr/>
              </a:pPr>
              <a:t>6/14/2022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F4631F6-3C98-4013-9D8F-54DB7B6D77A0}" type="slidenum">
              <a:rPr lang="en-US"/>
              <a:pPr>
                <a:defRPr/>
              </a:pPr>
              <a:t>‹#›</a:t>
            </a:fld>
            <a:endParaRPr lang="en-US"/>
          </a:p>
        </p:txBody>
      </p:sp>
    </p:spTree>
    <p:extLst>
      <p:ext uri="{BB962C8B-B14F-4D97-AF65-F5344CB8AC3E}">
        <p14:creationId xmlns:p14="http://schemas.microsoft.com/office/powerpoint/2010/main" val="315611869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FA61085-8176-4DCC-9683-E1ADC9EE16BA}" type="datetimeFigureOut">
              <a:rPr lang="en-US"/>
              <a:pPr>
                <a:defRPr/>
              </a:pPr>
              <a:t>6/14/2022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799B8B6-6F7E-4D76-BF4B-393DCAD11524}" type="slidenum">
              <a:rPr lang="en-US"/>
              <a:pPr>
                <a:defRPr/>
              </a:pPr>
              <a:t>‹#›</a:t>
            </a:fld>
            <a:endParaRPr lang="en-US"/>
          </a:p>
        </p:txBody>
      </p:sp>
    </p:spTree>
    <p:extLst>
      <p:ext uri="{BB962C8B-B14F-4D97-AF65-F5344CB8AC3E}">
        <p14:creationId xmlns:p14="http://schemas.microsoft.com/office/powerpoint/2010/main" val="16546791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B5EC64C-7BFC-4884-AB3F-F2B996B81E45}" type="datetimeFigureOut">
              <a:rPr lang="en-US"/>
              <a:pPr>
                <a:defRPr/>
              </a:pPr>
              <a:t>6/14/2022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4D3DA3D-9D1D-4265-B211-A49D502B47A5}" type="slidenum">
              <a:rPr lang="en-US"/>
              <a:pPr>
                <a:defRPr/>
              </a:pPr>
              <a:t>‹#›</a:t>
            </a:fld>
            <a:endParaRPr lang="en-US"/>
          </a:p>
        </p:txBody>
      </p:sp>
    </p:spTree>
    <p:extLst>
      <p:ext uri="{BB962C8B-B14F-4D97-AF65-F5344CB8AC3E}">
        <p14:creationId xmlns:p14="http://schemas.microsoft.com/office/powerpoint/2010/main" val="17124559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30401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FE20095D-D9E2-4F58-ACA4-E648CC3B7CB8}" type="datetimeFigureOut">
              <a:rPr lang="en-US"/>
              <a:pPr>
                <a:defRPr/>
              </a:pPr>
              <a:t>6/14/2022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354C8B9-31C4-4B25-BC03-F1772B181C51}" type="slidenum">
              <a:rPr lang="en-US"/>
              <a:pPr>
                <a:defRPr/>
              </a:pPr>
              <a:t>‹#›</a:t>
            </a:fld>
            <a:endParaRPr lang="en-US"/>
          </a:p>
        </p:txBody>
      </p:sp>
    </p:spTree>
    <p:extLst>
      <p:ext uri="{BB962C8B-B14F-4D97-AF65-F5344CB8AC3E}">
        <p14:creationId xmlns:p14="http://schemas.microsoft.com/office/powerpoint/2010/main" val="415190974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C3F231A-D580-4AB8-92B9-ED3B2C8F17ED}" type="datetimeFigureOut">
              <a:rPr lang="en-US"/>
              <a:pPr>
                <a:defRPr/>
              </a:pPr>
              <a:t>6/14/2022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ED327C7-B134-4DD9-B46C-36B9DDBA4404}" type="slidenum">
              <a:rPr lang="en-US"/>
              <a:pPr>
                <a:defRPr/>
              </a:pPr>
              <a:t>‹#›</a:t>
            </a:fld>
            <a:endParaRPr lang="en-US"/>
          </a:p>
        </p:txBody>
      </p:sp>
    </p:spTree>
    <p:extLst>
      <p:ext uri="{BB962C8B-B14F-4D97-AF65-F5344CB8AC3E}">
        <p14:creationId xmlns:p14="http://schemas.microsoft.com/office/powerpoint/2010/main" val="158113092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DB1ABB9E-0A48-4A39-B9B9-9B3382E4E7F4}" type="datetimeFigureOut">
              <a:rPr lang="en-US"/>
              <a:pPr>
                <a:defRPr/>
              </a:pPr>
              <a:t>6/14/2022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05192E5-AFE0-4EBE-94E4-A2F218A5517D}" type="slidenum">
              <a:rPr lang="en-US"/>
              <a:pPr>
                <a:defRPr/>
              </a:pPr>
              <a:t>‹#›</a:t>
            </a:fld>
            <a:endParaRPr lang="en-US"/>
          </a:p>
        </p:txBody>
      </p:sp>
    </p:spTree>
    <p:extLst>
      <p:ext uri="{BB962C8B-B14F-4D97-AF65-F5344CB8AC3E}">
        <p14:creationId xmlns:p14="http://schemas.microsoft.com/office/powerpoint/2010/main" val="333770095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AA0A315-6DA0-4442-AA50-1B4B5C775630}" type="datetimeFigureOut">
              <a:rPr lang="en-US"/>
              <a:pPr>
                <a:defRPr/>
              </a:pPr>
              <a:t>6/14/2022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D33478A-5F42-4FE7-B292-0947BD0F5660}" type="slidenum">
              <a:rPr lang="en-US"/>
              <a:pPr>
                <a:defRPr/>
              </a:pPr>
              <a:t>‹#›</a:t>
            </a:fld>
            <a:endParaRPr lang="en-US"/>
          </a:p>
        </p:txBody>
      </p:sp>
    </p:spTree>
    <p:extLst>
      <p:ext uri="{BB962C8B-B14F-4D97-AF65-F5344CB8AC3E}">
        <p14:creationId xmlns:p14="http://schemas.microsoft.com/office/powerpoint/2010/main" val="381664359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83C30232-EEE0-4686-B87B-E10383673274}" type="datetimeFigureOut">
              <a:rPr lang="en-US"/>
              <a:pPr>
                <a:defRPr/>
              </a:pPr>
              <a:t>6/14/2022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14024EE-7D69-4107-A9E5-33F2CCE07070}" type="slidenum">
              <a:rPr lang="en-US"/>
              <a:pPr>
                <a:defRPr/>
              </a:pPr>
              <a:t>‹#›</a:t>
            </a:fld>
            <a:endParaRPr lang="en-US"/>
          </a:p>
        </p:txBody>
      </p:sp>
    </p:spTree>
    <p:extLst>
      <p:ext uri="{BB962C8B-B14F-4D97-AF65-F5344CB8AC3E}">
        <p14:creationId xmlns:p14="http://schemas.microsoft.com/office/powerpoint/2010/main" val="10354007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6423960C-79AD-4EE7-AF0E-05E8AFFAB466}" type="datetimeFigureOut">
              <a:rPr lang="en-US"/>
              <a:pPr>
                <a:defRPr/>
              </a:pPr>
              <a:t>6/14/2022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7CF1650-9AB0-4BBC-9385-46D5ECCF0BAA}" type="slidenum">
              <a:rPr lang="en-US"/>
              <a:pPr>
                <a:defRPr/>
              </a:pPr>
              <a:t>‹#›</a:t>
            </a:fld>
            <a:endParaRPr lang="en-US"/>
          </a:p>
        </p:txBody>
      </p:sp>
    </p:spTree>
    <p:extLst>
      <p:ext uri="{BB962C8B-B14F-4D97-AF65-F5344CB8AC3E}">
        <p14:creationId xmlns:p14="http://schemas.microsoft.com/office/powerpoint/2010/main" val="1497206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E7DE2861-55CC-40A2-BF43-CA52895A3F37}" type="datetimeFigureOut">
              <a:rPr lang="en-US"/>
              <a:pPr>
                <a:defRPr/>
              </a:pPr>
              <a:t>6/14/2022</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3F48886E-47DA-4B86-8026-39F16707C546}" type="slidenum">
              <a:rPr lang="en-US"/>
              <a:pPr>
                <a:defRPr/>
              </a:pPr>
              <a:t>‹#›</a:t>
            </a:fld>
            <a:endParaRPr lang="en-US"/>
          </a:p>
        </p:txBody>
      </p:sp>
    </p:spTree>
    <p:extLst>
      <p:ext uri="{BB962C8B-B14F-4D97-AF65-F5344CB8AC3E}">
        <p14:creationId xmlns:p14="http://schemas.microsoft.com/office/powerpoint/2010/main" val="88129569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7633004-2F0E-4750-B5D5-0F3C0D84AAE9}" type="datetimeFigureOut">
              <a:rPr lang="en-US"/>
              <a:pPr>
                <a:defRPr/>
              </a:pPr>
              <a:t>6/14/2022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169522E-C9BB-4E73-AFD1-3239EE607E6D}" type="slidenum">
              <a:rPr lang="en-US"/>
              <a:pPr>
                <a:defRPr/>
              </a:pPr>
              <a:t>‹#›</a:t>
            </a:fld>
            <a:endParaRPr lang="en-US"/>
          </a:p>
        </p:txBody>
      </p:sp>
    </p:spTree>
    <p:extLst>
      <p:ext uri="{BB962C8B-B14F-4D97-AF65-F5344CB8AC3E}">
        <p14:creationId xmlns:p14="http://schemas.microsoft.com/office/powerpoint/2010/main" val="305857476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9C416A7-99A7-46BB-B075-51C9814D6D72}" type="datetimeFigureOut">
              <a:rPr lang="en-US"/>
              <a:pPr>
                <a:defRPr/>
              </a:pPr>
              <a:t>6/14/2022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02F39C5-68BF-4940-BAE0-B5B6190B2105}" type="slidenum">
              <a:rPr lang="en-US"/>
              <a:pPr>
                <a:defRPr/>
              </a:pPr>
              <a:t>‹#›</a:t>
            </a:fld>
            <a:endParaRPr lang="en-US"/>
          </a:p>
        </p:txBody>
      </p:sp>
    </p:spTree>
    <p:extLst>
      <p:ext uri="{BB962C8B-B14F-4D97-AF65-F5344CB8AC3E}">
        <p14:creationId xmlns:p14="http://schemas.microsoft.com/office/powerpoint/2010/main" val="17612219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DD047BD-1787-46BB-B96F-D0441A58232C}" type="datetimeFigureOut">
              <a:rPr lang="en-US"/>
              <a:pPr>
                <a:defRPr/>
              </a:pPr>
              <a:t>6/14/2022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30DBD23-7254-4785-AACF-09AE300BCA88}" type="slidenum">
              <a:rPr lang="en-US"/>
              <a:pPr>
                <a:defRPr/>
              </a:pPr>
              <a:t>‹#›</a:t>
            </a:fld>
            <a:endParaRPr lang="en-US"/>
          </a:p>
        </p:txBody>
      </p:sp>
    </p:spTree>
    <p:extLst>
      <p:ext uri="{BB962C8B-B14F-4D97-AF65-F5344CB8AC3E}">
        <p14:creationId xmlns:p14="http://schemas.microsoft.com/office/powerpoint/2010/main" val="372213122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7D8A2FF-93CC-4424-A041-ADA03771F1F6}" type="datetimeFigureOut">
              <a:rPr lang="en-US"/>
              <a:pPr>
                <a:defRPr/>
              </a:pPr>
              <a:t>6/14/2022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150BF44-2512-4843-8A77-1B42C1DCA77A}" type="slidenum">
              <a:rPr lang="en-US"/>
              <a:pPr>
                <a:defRPr/>
              </a:pPr>
              <a:t>‹#›</a:t>
            </a:fld>
            <a:endParaRPr lang="en-US"/>
          </a:p>
        </p:txBody>
      </p:sp>
    </p:spTree>
    <p:extLst>
      <p:ext uri="{BB962C8B-B14F-4D97-AF65-F5344CB8AC3E}">
        <p14:creationId xmlns:p14="http://schemas.microsoft.com/office/powerpoint/2010/main" val="112657743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A949429-4DDD-472D-83A9-7164D4BD97FC}" type="datetimeFigureOut">
              <a:rPr lang="en-US"/>
              <a:pPr>
                <a:defRPr/>
              </a:pPr>
              <a:t>6/14/2022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67CADDE-560F-499C-91BF-C47535684B3B}" type="slidenum">
              <a:rPr lang="en-US"/>
              <a:pPr>
                <a:defRPr/>
              </a:pPr>
              <a:t>‹#›</a:t>
            </a:fld>
            <a:endParaRPr lang="en-US"/>
          </a:p>
        </p:txBody>
      </p:sp>
    </p:spTree>
    <p:extLst>
      <p:ext uri="{BB962C8B-B14F-4D97-AF65-F5344CB8AC3E}">
        <p14:creationId xmlns:p14="http://schemas.microsoft.com/office/powerpoint/2010/main" val="611998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4B258B43-C00B-4627-BF89-FA7CB236B2CA}" type="datetimeFigureOut">
              <a:rPr lang="en-US"/>
              <a:pPr>
                <a:defRPr/>
              </a:pPr>
              <a:t>6/14/2022</a:t>
            </a:fld>
            <a:endParaRPr 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D994E8DD-9829-4F70-A45F-4616B2CBEEE7}" type="slidenum">
              <a:rPr lang="en-US"/>
              <a:pPr>
                <a:defRPr/>
              </a:pPr>
              <a:t>‹#›</a:t>
            </a:fld>
            <a:endParaRPr lang="en-US"/>
          </a:p>
        </p:txBody>
      </p:sp>
    </p:spTree>
    <p:extLst>
      <p:ext uri="{BB962C8B-B14F-4D97-AF65-F5344CB8AC3E}">
        <p14:creationId xmlns:p14="http://schemas.microsoft.com/office/powerpoint/2010/main" val="3528329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E385D1BD-4163-406F-AF6E-CA2F8C5EC84B}" type="datetimeFigureOut">
              <a:rPr lang="en-US"/>
              <a:pPr>
                <a:defRPr/>
              </a:pPr>
              <a:t>6/14/2022</a:t>
            </a:fld>
            <a:endParaRPr lang="en-US"/>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53273289-7382-4E0A-9B0D-E5CD3C4DF7AF}" type="slidenum">
              <a:rPr lang="en-US"/>
              <a:pPr>
                <a:defRPr/>
              </a:pPr>
              <a:t>‹#›</a:t>
            </a:fld>
            <a:endParaRPr lang="en-US"/>
          </a:p>
        </p:txBody>
      </p:sp>
    </p:spTree>
    <p:extLst>
      <p:ext uri="{BB962C8B-B14F-4D97-AF65-F5344CB8AC3E}">
        <p14:creationId xmlns:p14="http://schemas.microsoft.com/office/powerpoint/2010/main" val="1504155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81EAEDED-9EFE-4612-8E20-18BFCA9CB80A}" type="datetimeFigureOut">
              <a:rPr lang="en-US"/>
              <a:pPr>
                <a:defRPr/>
              </a:pPr>
              <a:t>6/14/2022</a:t>
            </a:fld>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BD48AB54-C048-492B-8554-E329C92EBD25}" type="slidenum">
              <a:rPr lang="en-US"/>
              <a:pPr>
                <a:defRPr/>
              </a:pPr>
              <a:t>‹#›</a:t>
            </a:fld>
            <a:endParaRPr lang="en-US"/>
          </a:p>
        </p:txBody>
      </p:sp>
    </p:spTree>
    <p:extLst>
      <p:ext uri="{BB962C8B-B14F-4D97-AF65-F5344CB8AC3E}">
        <p14:creationId xmlns:p14="http://schemas.microsoft.com/office/powerpoint/2010/main" val="502393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288D6C50-0420-46CB-A423-BADE458945D6}" type="datetimeFigureOut">
              <a:rPr lang="en-US"/>
              <a:pPr>
                <a:defRPr/>
              </a:pPr>
              <a:t>6/14/2022</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01038F65-4BA7-4989-B165-40E3D48DDB08}" type="slidenum">
              <a:rPr lang="en-US"/>
              <a:pPr>
                <a:defRPr/>
              </a:pPr>
              <a:t>‹#›</a:t>
            </a:fld>
            <a:endParaRPr lang="en-US"/>
          </a:p>
        </p:txBody>
      </p:sp>
    </p:spTree>
    <p:extLst>
      <p:ext uri="{BB962C8B-B14F-4D97-AF65-F5344CB8AC3E}">
        <p14:creationId xmlns:p14="http://schemas.microsoft.com/office/powerpoint/2010/main" val="2973675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839401C4-B75D-4011-A4C8-2FBF4E8C39EC}" type="datetimeFigureOut">
              <a:rPr lang="en-US"/>
              <a:pPr>
                <a:defRPr/>
              </a:pPr>
              <a:t>6/14/2022</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4E7F5839-6599-4BA0-9DBE-6E394EE23178}" type="slidenum">
              <a:rPr lang="en-US"/>
              <a:pPr>
                <a:defRPr/>
              </a:pPr>
              <a:t>‹#›</a:t>
            </a:fld>
            <a:endParaRPr lang="en-US"/>
          </a:p>
        </p:txBody>
      </p:sp>
    </p:spTree>
    <p:extLst>
      <p:ext uri="{BB962C8B-B14F-4D97-AF65-F5344CB8AC3E}">
        <p14:creationId xmlns:p14="http://schemas.microsoft.com/office/powerpoint/2010/main" val="969535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a:t>Click to edit Master title style</a:t>
            </a:r>
            <a:endParaRPr lang="sr-Latn-RS" altLang="sr-Latn-RS"/>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endParaRPr lang="sr-Latn-RS" altLang="sr-Latn-R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defRPr>
            </a:lvl1pPr>
          </a:lstStyle>
          <a:p>
            <a:pPr>
              <a:defRPr/>
            </a:pPr>
            <a:fld id="{C5190434-DA73-4D6E-B3CA-504AC9760760}" type="datetimeFigureOut">
              <a:rPr lang="x-none"/>
              <a:pPr>
                <a:defRPr/>
              </a:pPr>
              <a:t>6/14/2022</a:t>
            </a:fld>
            <a:endParaRPr lang="x-none"/>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defRPr>
            </a:lvl1pPr>
          </a:lstStyle>
          <a:p>
            <a:pPr>
              <a:defRPr/>
            </a:pPr>
            <a:endParaRPr lang="x-none"/>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hangingPunct="1">
              <a:defRPr sz="1200">
                <a:solidFill>
                  <a:schemeClr val="tx1">
                    <a:tint val="75000"/>
                  </a:schemeClr>
                </a:solidFill>
                <a:latin typeface="Arial" charset="0"/>
              </a:defRPr>
            </a:lvl1pPr>
          </a:lstStyle>
          <a:p>
            <a:pPr>
              <a:defRPr/>
            </a:pPr>
            <a:fld id="{736EA92C-AFB6-4352-8A57-402AA734D6B0}" type="slidenum">
              <a:rPr lang="x-none"/>
              <a:pPr>
                <a:defRPr/>
              </a:pPr>
              <a:t>‹#›</a:t>
            </a:fld>
            <a:endParaRPr lang="x-none"/>
          </a:p>
        </p:txBody>
      </p:sp>
    </p:spTree>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BF3AB508-F78B-4382-8C90-617FDD9F1B21}" type="datetimeFigureOut">
              <a:rPr lang="en-US"/>
              <a:pPr>
                <a:defRPr/>
              </a:pPr>
              <a:t>6/14/2022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A8A2F4AE-BCAE-4BBF-AF63-606F3333F0F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6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1D28B7CC-0737-4499-8BD5-4CD847526806}" type="datetimeFigureOut">
              <a:rPr lang="en-US"/>
              <a:pPr>
                <a:defRPr/>
              </a:pPr>
              <a:t>6/14/2022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7C34524D-47BC-4EA5-AEB1-14C706CE0EB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685800" y="1774388"/>
            <a:ext cx="7772400" cy="1483673"/>
          </a:xfrm>
          <a:prstGeom prst="rect">
            <a:avLst/>
          </a:prstGeom>
        </p:spPr>
        <p:txBody>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nSpc>
                <a:spcPct val="107000"/>
              </a:lnSpc>
              <a:spcAft>
                <a:spcPts val="800"/>
              </a:spcAft>
            </a:pPr>
            <a:r>
              <a:rPr lang="sr-Cyrl-RS" sz="1800" b="1">
                <a:effectLst/>
                <a:latin typeface="Times New Roman" panose="02020603050405020304" pitchFamily="18" charset="0"/>
                <a:ea typeface="Calibri" panose="020F0502020204030204" pitchFamily="34" charset="0"/>
                <a:cs typeface="Times New Roman" panose="02020603050405020304" pitchFamily="18" charset="0"/>
              </a:rPr>
              <a:t>Љиљана Комшић</a:t>
            </a:r>
            <a:endParaRPr lang="sr-Latn-RS"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r-Cyrl-RS" sz="1800" b="1">
                <a:effectLst/>
                <a:latin typeface="Times New Roman" panose="02020603050405020304" pitchFamily="18" charset="0"/>
                <a:ea typeface="Calibri" panose="020F0502020204030204" pitchFamily="34" charset="0"/>
                <a:cs typeface="Times New Roman" panose="02020603050405020304" pitchFamily="18" charset="0"/>
              </a:rPr>
              <a:t>Судија и Председник Привредног суда у Сремској Митровици</a:t>
            </a:r>
            <a:endParaRPr lang="sr-Latn-RS"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r-Cyrl-RS" sz="1800" b="1">
                <a:effectLst/>
                <a:latin typeface="Times New Roman" panose="02020603050405020304" pitchFamily="18" charset="0"/>
                <a:ea typeface="Calibri" panose="020F0502020204030204" pitchFamily="34" charset="0"/>
                <a:cs typeface="Times New Roman" panose="02020603050405020304" pitchFamily="18" charset="0"/>
              </a:rPr>
              <a:t> </a:t>
            </a:r>
            <a:endParaRPr lang="sr-Latn-RS"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r-Cyrl-RS" sz="180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sr-Latn-RS" sz="18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sr-Cyrl-RS" sz="1800" b="1">
                <a:effectLst/>
                <a:latin typeface="Times New Roman" panose="02020603050405020304" pitchFamily="18" charset="0"/>
                <a:ea typeface="Calibri" panose="020F0502020204030204" pitchFamily="34" charset="0"/>
                <a:cs typeface="Times New Roman" panose="02020603050405020304" pitchFamily="18" charset="0"/>
              </a:rPr>
              <a:t>ПИСМЕНИ РАД </a:t>
            </a:r>
            <a:endParaRPr lang="sr-Latn-RS" sz="18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sr-Cyrl-RS" sz="1800" b="1">
                <a:effectLst/>
                <a:latin typeface="Times New Roman" panose="02020603050405020304" pitchFamily="18" charset="0"/>
                <a:ea typeface="Calibri" panose="020F0502020204030204" pitchFamily="34" charset="0"/>
                <a:cs typeface="Times New Roman" panose="02020603050405020304" pitchFamily="18" charset="0"/>
              </a:rPr>
              <a:t>ЗАВРШНИ РАЧУН И ЗАВРШНИ ИЗВЕШТАЈ</a:t>
            </a:r>
            <a:endParaRPr lang="sr-Latn-RS" sz="18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sr-Cyrl-RS" sz="1800" b="1">
                <a:effectLst/>
                <a:latin typeface="Times New Roman" panose="02020603050405020304" pitchFamily="18" charset="0"/>
                <a:ea typeface="Calibri" panose="020F0502020204030204" pitchFamily="34" charset="0"/>
                <a:cs typeface="Times New Roman" panose="02020603050405020304" pitchFamily="18" charset="0"/>
              </a:rPr>
              <a:t>СТЕЧАЈНОГ УПРАВНИКА</a:t>
            </a:r>
            <a:endParaRPr lang="sr-Latn-RS" sz="18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sr-Cyrl-RS" sz="1800" b="1">
                <a:effectLst/>
                <a:latin typeface="Times New Roman" panose="02020603050405020304" pitchFamily="18" charset="0"/>
                <a:ea typeface="Calibri" panose="020F0502020204030204" pitchFamily="34" charset="0"/>
                <a:cs typeface="Times New Roman" panose="02020603050405020304" pitchFamily="18" charset="0"/>
              </a:rPr>
              <a:t>За Вебинар 15. јуна 2022. године </a:t>
            </a:r>
            <a:endParaRPr lang="sr-Latn-RS" sz="18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sr-Cyrl-RS" sz="1800" b="1">
                <a:effectLst/>
                <a:latin typeface="Times New Roman" panose="02020603050405020304" pitchFamily="18" charset="0"/>
                <a:ea typeface="Calibri" panose="020F0502020204030204" pitchFamily="34" charset="0"/>
                <a:cs typeface="Times New Roman" panose="02020603050405020304" pitchFamily="18" charset="0"/>
              </a:rPr>
              <a:t>У организацији АЛСУ</a:t>
            </a:r>
            <a:endParaRPr lang="sr-Latn-RS" sz="1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Subtitle 2"/>
          <p:cNvSpPr txBox="1">
            <a:spLocks/>
          </p:cNvSpPr>
          <p:nvPr/>
        </p:nvSpPr>
        <p:spPr>
          <a:xfrm>
            <a:off x="685800" y="3551117"/>
            <a:ext cx="7772400" cy="918487"/>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eaLnBrk="1" fontAlgn="auto" hangingPunct="1">
              <a:spcAft>
                <a:spcPts val="0"/>
              </a:spcAft>
              <a:buFont typeface="Arial" panose="020B0604020202020204" pitchFamily="34" charset="0"/>
              <a:buNone/>
              <a:defRPr/>
            </a:pPr>
            <a:endParaRPr lang="x-none" dirty="0"/>
          </a:p>
          <a:p>
            <a:pPr eaLnBrk="1" fontAlgn="auto" hangingPunct="1">
              <a:spcAft>
                <a:spcPts val="0"/>
              </a:spcAft>
              <a:buFont typeface="Arial" panose="020B0604020202020204" pitchFamily="34" charset="0"/>
              <a:buNone/>
              <a:defRPr/>
            </a:pP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35896" y="5517232"/>
            <a:ext cx="2279758" cy="11076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0232" y="5278679"/>
            <a:ext cx="2235454" cy="1190397"/>
          </a:xfrm>
          <a:prstGeom prst="rect">
            <a:avLst/>
          </a:prstGeom>
        </p:spPr>
      </p:pic>
      <p:pic>
        <p:nvPicPr>
          <p:cNvPr id="10" name="Picture 9">
            <a:extLst>
              <a:ext uri="{FF2B5EF4-FFF2-40B4-BE49-F238E27FC236}">
                <a16:creationId xmlns:a16="http://schemas.microsoft.com/office/drawing/2014/main" id="{4AFD2D1C-6F4B-4E21-BA4C-D51D590F6FA9}"/>
              </a:ext>
            </a:extLst>
          </p:cNvPr>
          <p:cNvPicPr>
            <a:picLocks noChangeAspect="1"/>
          </p:cNvPicPr>
          <p:nvPr/>
        </p:nvPicPr>
        <p:blipFill>
          <a:blip r:embed="rId4"/>
          <a:stretch>
            <a:fillRect/>
          </a:stretch>
        </p:blipFill>
        <p:spPr>
          <a:xfrm>
            <a:off x="611560" y="5278679"/>
            <a:ext cx="1875580" cy="1040605"/>
          </a:xfrm>
          <a:prstGeom prst="rect">
            <a:avLst/>
          </a:prstGeom>
        </p:spPr>
      </p:pic>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Čuvar mesta za sadržaj 1">
            <a:extLst>
              <a:ext uri="{FF2B5EF4-FFF2-40B4-BE49-F238E27FC236}">
                <a16:creationId xmlns:a16="http://schemas.microsoft.com/office/drawing/2014/main" id="{37388865-8BB4-958E-F74D-6FEEDB6E7105}"/>
              </a:ext>
            </a:extLst>
          </p:cNvPr>
          <p:cNvSpPr>
            <a:spLocks noGrp="1"/>
          </p:cNvSpPr>
          <p:nvPr>
            <p:ph idx="1"/>
          </p:nvPr>
        </p:nvSpPr>
        <p:spPr/>
        <p:txBody>
          <a:bodyPr/>
          <a:lstStyle/>
          <a:p>
            <a:pPr marL="0" indent="0">
              <a:lnSpc>
                <a:spcPct val="107000"/>
              </a:lnSpc>
              <a:spcAft>
                <a:spcPts val="800"/>
              </a:spcAft>
              <a:buNone/>
            </a:pPr>
            <a:r>
              <a:rPr lang="sr-Cyrl-RS" sz="1800" b="1" dirty="0">
                <a:effectLst/>
                <a:latin typeface="Times New Roman" panose="02020603050405020304" pitchFamily="18" charset="0"/>
                <a:ea typeface="Calibri" panose="020F0502020204030204" pitchFamily="34" charset="0"/>
                <a:cs typeface="Times New Roman" panose="02020603050405020304" pitchFamily="18" charset="0"/>
              </a:rPr>
              <a:t>ПРЕНОС СТЕЧАЈНЕ МАСЕ КОЈА НИЈЕ МОГЛА БИТИ УНОВЧЕНА    ТОКОМ ПОСТУПКА</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r-Cyrl-RS" sz="1800" dirty="0">
                <a:effectLst/>
                <a:latin typeface="Times New Roman" panose="02020603050405020304" pitchFamily="18" charset="0"/>
                <a:ea typeface="Calibri" panose="020F0502020204030204" pitchFamily="34" charset="0"/>
                <a:cs typeface="Times New Roman" panose="02020603050405020304" pitchFamily="18" charset="0"/>
              </a:rPr>
              <a:t>Уколико постоје делови стечајне масе који нису распоређени у моменту закључења стечаја, онда се њена расподела врши решењем о завршној деоби које се доноси на завршном рочишту на ком се и стечајни поступак закључује. </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r-Cyrl-RS" sz="1800" dirty="0">
                <a:effectLst/>
                <a:latin typeface="Times New Roman" panose="02020603050405020304" pitchFamily="18" charset="0"/>
                <a:ea typeface="Calibri" panose="020F0502020204030204" pitchFamily="34" charset="0"/>
                <a:cs typeface="Times New Roman" panose="02020603050405020304" pitchFamily="18" charset="0"/>
              </a:rPr>
              <a:t>Посебан случај расподеле делова стечајне масе је завршна деоба преносом имовине стечајног дужника на повериоце. </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r>
              <a:rPr lang="sr-Cyrl-RS" sz="1800" dirty="0">
                <a:effectLst/>
                <a:latin typeface="Times New Roman" panose="02020603050405020304" pitchFamily="18" charset="0"/>
                <a:ea typeface="Calibri" panose="020F0502020204030204" pitchFamily="34" charset="0"/>
              </a:rPr>
              <a:t>Важно је истаћи да се овом начину расподеле приступа изузетно и то уколико после више покушаја уновчавања имовине стечајног дужника на начин предвиђен законом, стечајни управник није успео да уновчи целокупну стечајну масу или њен претежни део</a:t>
            </a:r>
            <a:endParaRPr lang="sr-Latn-RS" dirty="0"/>
          </a:p>
        </p:txBody>
      </p:sp>
    </p:spTree>
    <p:extLst>
      <p:ext uri="{BB962C8B-B14F-4D97-AF65-F5344CB8AC3E}">
        <p14:creationId xmlns:p14="http://schemas.microsoft.com/office/powerpoint/2010/main" val="702321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Čuvar mesta za sadržaj 1">
            <a:extLst>
              <a:ext uri="{FF2B5EF4-FFF2-40B4-BE49-F238E27FC236}">
                <a16:creationId xmlns:a16="http://schemas.microsoft.com/office/drawing/2014/main" id="{560F5D2B-D4DA-9DF4-0347-1C3ABA83AEBB}"/>
              </a:ext>
            </a:extLst>
          </p:cNvPr>
          <p:cNvSpPr>
            <a:spLocks noGrp="1"/>
          </p:cNvSpPr>
          <p:nvPr>
            <p:ph idx="1"/>
          </p:nvPr>
        </p:nvSpPr>
        <p:spPr/>
        <p:txBody>
          <a:bodyPr/>
          <a:lstStyle/>
          <a:p>
            <a:pPr marL="0" indent="0" algn="just">
              <a:lnSpc>
                <a:spcPct val="107000"/>
              </a:lnSpc>
              <a:spcAft>
                <a:spcPts val="800"/>
              </a:spcAft>
              <a:buNone/>
            </a:pPr>
            <a:r>
              <a:rPr lang="sr-Cyrl-RS" sz="1800" b="1" dirty="0">
                <a:effectLst/>
                <a:latin typeface="Times New Roman" panose="02020603050405020304" pitchFamily="18" charset="0"/>
                <a:ea typeface="Calibri" panose="020F0502020204030204" pitchFamily="34" charset="0"/>
                <a:cs typeface="Times New Roman" panose="02020603050405020304" pitchFamily="18" charset="0"/>
              </a:rPr>
              <a:t>ВИШАК ДЕОБНЕ МАСЕ </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sr-Cyrl-RS" sz="1800" dirty="0">
                <a:effectLst/>
                <a:latin typeface="Times New Roman" panose="02020603050405020304" pitchFamily="18" charset="0"/>
                <a:ea typeface="Calibri" panose="020F0502020204030204" pitchFamily="34" charset="0"/>
              </a:rPr>
              <a:t>Чланом 147. став 1. Закона о стечају прописано је да у случају да се у поступку деобе, пре завршне деобе или у завршној деоби, могу у пуном износу намирити потраживања стечајних поверилаца, стечајни управник је дужан да преостали вишак деобне масе расподели имаоцима удела или акција у привредном друштву у складу са правилима поступка ликвидације, а у ставу 2. да вишак деобне масе у делу који је сразмеран учешћу друштвеног капитала у укупном капиталу стечајног дужника уплаћује на рачун буџета Републике Србије и распоређује се у складу са законом којим се уређује приватизације</a:t>
            </a:r>
            <a:endParaRPr lang="sr-Latn-RS" dirty="0"/>
          </a:p>
        </p:txBody>
      </p:sp>
    </p:spTree>
    <p:extLst>
      <p:ext uri="{BB962C8B-B14F-4D97-AF65-F5344CB8AC3E}">
        <p14:creationId xmlns:p14="http://schemas.microsoft.com/office/powerpoint/2010/main" val="23890064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Čuvar mesta za sadržaj 1">
            <a:extLst>
              <a:ext uri="{FF2B5EF4-FFF2-40B4-BE49-F238E27FC236}">
                <a16:creationId xmlns:a16="http://schemas.microsoft.com/office/drawing/2014/main" id="{2D01196C-18FE-1013-20F4-E847B5558DFA}"/>
              </a:ext>
            </a:extLst>
          </p:cNvPr>
          <p:cNvSpPr>
            <a:spLocks noGrp="1"/>
          </p:cNvSpPr>
          <p:nvPr>
            <p:ph idx="1"/>
          </p:nvPr>
        </p:nvSpPr>
        <p:spPr/>
        <p:txBody>
          <a:bodyPr/>
          <a:lstStyle/>
          <a:p>
            <a:pPr marL="0" indent="0">
              <a:lnSpc>
                <a:spcPct val="107000"/>
              </a:lnSpc>
              <a:spcAft>
                <a:spcPts val="800"/>
              </a:spcAft>
              <a:buNone/>
            </a:pPr>
            <a:r>
              <a:rPr lang="sr-Cyrl-RS" sz="1800" b="1" dirty="0">
                <a:effectLst/>
                <a:latin typeface="Times New Roman" panose="02020603050405020304" pitchFamily="18" charset="0"/>
                <a:ea typeface="Calibri" panose="020F0502020204030204" pitchFamily="34" charset="0"/>
                <a:cs typeface="Times New Roman" panose="02020603050405020304" pitchFamily="18" charset="0"/>
              </a:rPr>
              <a:t>      ЗАКЉУЧЕЊЕ СТЕЧАЈНОГ ПОСТУПКА</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r-Cyrl-RS" sz="1800" dirty="0">
                <a:effectLst/>
                <a:latin typeface="Times New Roman" panose="02020603050405020304" pitchFamily="18" charset="0"/>
                <a:ea typeface="Calibri" panose="020F0502020204030204" pitchFamily="34" charset="0"/>
                <a:cs typeface="Times New Roman" panose="02020603050405020304" pitchFamily="18" charset="0"/>
              </a:rPr>
              <a:t>Чланом 148. Закона о стечају прописано је да стечајни судија доноси решење о закључењу стечајног поступка на завршном рочишту.</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r-Cyrl-RS" sz="1800" dirty="0">
                <a:effectLst/>
                <a:latin typeface="Times New Roman" panose="02020603050405020304" pitchFamily="18" charset="0"/>
                <a:ea typeface="Calibri" panose="020F0502020204030204" pitchFamily="34" charset="0"/>
                <a:cs typeface="Times New Roman" panose="02020603050405020304" pitchFamily="18" charset="0"/>
              </a:rPr>
              <a:t>Оно што је значајно у складу са важећим законодавством је да стечајни судија може на предлог стечајног управника да донесе решење о закључењу стечајног поступка у случају уновчене целокупне имовине</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sr-Cyrl-RS" sz="1800" dirty="0">
                <a:effectLst/>
                <a:latin typeface="Times New Roman" panose="02020603050405020304" pitchFamily="18" charset="0"/>
                <a:ea typeface="Calibri" panose="020F0502020204030204" pitchFamily="34" charset="0"/>
                <a:cs typeface="Times New Roman" panose="02020603050405020304" pitchFamily="18" charset="0"/>
              </a:rPr>
              <a:t> али уз постојање парница које су у току само ако је донето решење о главној деоби.</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r-Latn-RS" dirty="0"/>
          </a:p>
        </p:txBody>
      </p:sp>
    </p:spTree>
    <p:extLst>
      <p:ext uri="{BB962C8B-B14F-4D97-AF65-F5344CB8AC3E}">
        <p14:creationId xmlns:p14="http://schemas.microsoft.com/office/powerpoint/2010/main" val="2918631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827584" y="116632"/>
            <a:ext cx="8316416" cy="1143000"/>
          </a:xfrm>
          <a:prstGeom prst="rect">
            <a:avLst/>
          </a:prstGeom>
        </p:spPr>
        <p:txBody>
          <a:bodyPr>
            <a:normAutofit fontScale="97500"/>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endParaRPr lang="ru-RU" sz="3800" dirty="0">
              <a:solidFill>
                <a:prstClr val="white"/>
              </a:solidFill>
            </a:endParaRPr>
          </a:p>
        </p:txBody>
      </p:sp>
      <p:sp>
        <p:nvSpPr>
          <p:cNvPr id="2" name="Content Placeholder 1">
            <a:extLst>
              <a:ext uri="{FF2B5EF4-FFF2-40B4-BE49-F238E27FC236}">
                <a16:creationId xmlns:a16="http://schemas.microsoft.com/office/drawing/2014/main" id="{B5974154-05EE-451D-B9B5-AA99453F92D2}"/>
              </a:ext>
            </a:extLst>
          </p:cNvPr>
          <p:cNvSpPr>
            <a:spLocks noGrp="1"/>
          </p:cNvSpPr>
          <p:nvPr>
            <p:ph idx="1"/>
          </p:nvPr>
        </p:nvSpPr>
        <p:spPr/>
        <p:txBody>
          <a:bodyPr/>
          <a:lstStyle/>
          <a:p>
            <a:pPr marL="0" indent="0" algn="ctr">
              <a:lnSpc>
                <a:spcPct val="107000"/>
              </a:lnSpc>
              <a:spcAft>
                <a:spcPts val="800"/>
              </a:spcAft>
              <a:buNone/>
            </a:pP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RS" sz="1800" b="1" dirty="0">
                <a:effectLst/>
                <a:latin typeface="Times New Roman" panose="02020603050405020304" pitchFamily="18" charset="0"/>
                <a:ea typeface="Calibri" panose="020F0502020204030204" pitchFamily="34" charset="0"/>
                <a:cs typeface="Times New Roman" panose="02020603050405020304" pitchFamily="18" charset="0"/>
              </a:rPr>
              <a:t>НОРМАТИВНИ ОКВИР:</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sr-Cyrl-RS" sz="1800" dirty="0">
                <a:effectLst/>
                <a:latin typeface="Times New Roman" panose="02020603050405020304" pitchFamily="18" charset="0"/>
                <a:ea typeface="Calibri" panose="020F0502020204030204" pitchFamily="34" charset="0"/>
                <a:cs typeface="Times New Roman" panose="02020603050405020304" pitchFamily="18" charset="0"/>
              </a:rPr>
              <a:t>Закон о стечају</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sr-Cyrl-RS" sz="1800" dirty="0">
                <a:effectLst/>
                <a:latin typeface="Times New Roman" panose="02020603050405020304" pitchFamily="18" charset="0"/>
                <a:ea typeface="Calibri" panose="020F0502020204030204" pitchFamily="34" charset="0"/>
                <a:cs typeface="Times New Roman" panose="02020603050405020304" pitchFamily="18" charset="0"/>
              </a:rPr>
              <a:t>Закон о стечајном поступку</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sr-Cyrl-RS" sz="1800" dirty="0">
                <a:effectLst/>
                <a:latin typeface="Times New Roman" panose="02020603050405020304" pitchFamily="18" charset="0"/>
                <a:ea typeface="Calibri" panose="020F0502020204030204" pitchFamily="34" charset="0"/>
                <a:cs typeface="Times New Roman" panose="02020603050405020304" pitchFamily="18" charset="0"/>
              </a:rPr>
              <a:t>Правилник о утврђивању националних стандарда за управљање стечајном масом</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r-Cyrl-RS" sz="1800" dirty="0">
                <a:effectLst/>
                <a:latin typeface="Times New Roman" panose="02020603050405020304" pitchFamily="18" charset="0"/>
                <a:ea typeface="Calibri" panose="020F0502020204030204" pitchFamily="34" charset="0"/>
                <a:cs typeface="Times New Roman" panose="02020603050405020304" pitchFamily="18" charset="0"/>
              </a:rPr>
              <a:t>Законом о стечају и Законом о стечајном поступку регулисано је одржавање завршног рочишта и закључења стечајног поступка, које следи након подношења завршног рачуна и завршног извештаја стечајног управника.</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r-Cyrl-RS" sz="1800" dirty="0">
                <a:effectLst/>
                <a:latin typeface="Times New Roman" panose="02020603050405020304" pitchFamily="18" charset="0"/>
                <a:ea typeface="Calibri" panose="020F0502020204030204" pitchFamily="34" charset="0"/>
                <a:cs typeface="Times New Roman" panose="02020603050405020304" pitchFamily="18" charset="0"/>
              </a:rPr>
              <a:t>Националним стандардима број 7 прописани су садржина и обрасци завршног рачуна и прописано је да стечајни управник уз завршни рачун  доставља и завршни извештај без детаљнијег прописивања садржине завршног извештаја.</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sr-Cyrl-R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50369894"/>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p:txBody>
          <a:bodyPr/>
          <a:lstStyle/>
          <a:p>
            <a:pPr marL="0" indent="0" algn="just">
              <a:lnSpc>
                <a:spcPct val="107000"/>
              </a:lnSpc>
              <a:spcAft>
                <a:spcPts val="800"/>
              </a:spcAft>
              <a:buNone/>
            </a:pPr>
            <a:r>
              <a:rPr lang="en-GB"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RS" sz="1800" b="1" dirty="0">
                <a:effectLst/>
                <a:latin typeface="Times New Roman" panose="02020603050405020304" pitchFamily="18" charset="0"/>
                <a:ea typeface="Calibri" panose="020F0502020204030204" pitchFamily="34" charset="0"/>
                <a:cs typeface="Times New Roman" panose="02020603050405020304" pitchFamily="18" charset="0"/>
              </a:rPr>
              <a:t>ФАЗЕ СТЕЧАЈНОГ ПОСТУПКА</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GB" sz="1800" dirty="0">
                <a:latin typeface="Times New Roman" panose="02020603050405020304" pitchFamily="18" charset="0"/>
                <a:ea typeface="Calibri" panose="020F0502020204030204" pitchFamily="34" charset="0"/>
                <a:cs typeface="Times New Roman" panose="02020603050405020304" pitchFamily="18" charset="0"/>
              </a:rPr>
              <a:t>     </a:t>
            </a:r>
            <a:r>
              <a:rPr lang="sr-Cyrl-RS" sz="1800" dirty="0">
                <a:latin typeface="Times New Roman" panose="02020603050405020304" pitchFamily="18" charset="0"/>
                <a:ea typeface="Calibri" panose="020F0502020204030204" pitchFamily="34" charset="0"/>
                <a:cs typeface="Times New Roman" panose="02020603050405020304" pitchFamily="18" charset="0"/>
              </a:rPr>
              <a:t> </a:t>
            </a:r>
            <a:r>
              <a:rPr lang="sr-Cyrl-RS" sz="1800" dirty="0">
                <a:effectLst/>
                <a:latin typeface="Times New Roman" panose="02020603050405020304" pitchFamily="18" charset="0"/>
                <a:ea typeface="Calibri" panose="020F0502020204030204" pitchFamily="34" charset="0"/>
                <a:cs typeface="Times New Roman" panose="02020603050405020304" pitchFamily="18" charset="0"/>
              </a:rPr>
              <a:t>Стечајни поступак се може спроводити банкротством или реорганизацијом.</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RS" sz="1800" dirty="0">
                <a:effectLst/>
                <a:latin typeface="Times New Roman" panose="02020603050405020304" pitchFamily="18" charset="0"/>
                <a:ea typeface="Calibri" panose="020F0502020204030204" pitchFamily="34" charset="0"/>
                <a:cs typeface="Times New Roman" panose="02020603050405020304" pitchFamily="18" charset="0"/>
              </a:rPr>
              <a:t>Уколико се стечајни поступак спроводи банкротством, сам поступак има више фаза:</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eriod"/>
            </a:pPr>
            <a:r>
              <a:rPr lang="sr-Cyrl-RS" sz="1800" dirty="0">
                <a:effectLst/>
                <a:latin typeface="Times New Roman" panose="02020603050405020304" pitchFamily="18" charset="0"/>
                <a:ea typeface="Calibri" panose="020F0502020204030204" pitchFamily="34" charset="0"/>
                <a:cs typeface="Times New Roman" panose="02020603050405020304" pitchFamily="18" charset="0"/>
              </a:rPr>
              <a:t>Фаза утврђивања потраживања</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eriod"/>
            </a:pPr>
            <a:r>
              <a:rPr lang="sr-Cyrl-RS" sz="1800" dirty="0">
                <a:effectLst/>
                <a:latin typeface="Times New Roman" panose="02020603050405020304" pitchFamily="18" charset="0"/>
                <a:ea typeface="Calibri" panose="020F0502020204030204" pitchFamily="34" charset="0"/>
                <a:cs typeface="Times New Roman" panose="02020603050405020304" pitchFamily="18" charset="0"/>
              </a:rPr>
              <a:t>Формирање стечајне масе</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eriod"/>
            </a:pPr>
            <a:r>
              <a:rPr lang="sr-Cyrl-RS" sz="1800" dirty="0">
                <a:effectLst/>
                <a:latin typeface="Times New Roman" panose="02020603050405020304" pitchFamily="18" charset="0"/>
                <a:ea typeface="Calibri" panose="020F0502020204030204" pitchFamily="34" charset="0"/>
                <a:cs typeface="Times New Roman" panose="02020603050405020304" pitchFamily="18" charset="0"/>
              </a:rPr>
              <a:t>Уновчавање имовине</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eriod"/>
            </a:pPr>
            <a:r>
              <a:rPr lang="sr-Cyrl-RS" sz="1800" dirty="0">
                <a:effectLst/>
                <a:latin typeface="Times New Roman" panose="02020603050405020304" pitchFamily="18" charset="0"/>
                <a:ea typeface="Calibri" panose="020F0502020204030204" pitchFamily="34" charset="0"/>
                <a:cs typeface="Times New Roman" panose="02020603050405020304" pitchFamily="18" charset="0"/>
              </a:rPr>
              <a:t>Деоба </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pPr>
            <a:r>
              <a:rPr lang="sr-Cyrl-RS" sz="1800" dirty="0">
                <a:effectLst/>
                <a:latin typeface="Times New Roman" panose="02020603050405020304" pitchFamily="18" charset="0"/>
                <a:ea typeface="Calibri" panose="020F0502020204030204" pitchFamily="34" charset="0"/>
                <a:cs typeface="Times New Roman" panose="02020603050405020304" pitchFamily="18" charset="0"/>
              </a:rPr>
              <a:t>Закључење стечајног поступка</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sr-Latn-RS" dirty="0"/>
          </a:p>
        </p:txBody>
      </p:sp>
    </p:spTree>
    <p:extLst>
      <p:ext uri="{BB962C8B-B14F-4D97-AF65-F5344CB8AC3E}">
        <p14:creationId xmlns:p14="http://schemas.microsoft.com/office/powerpoint/2010/main" val="1069060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Čuvar mesta za sadržaj 1">
            <a:extLst>
              <a:ext uri="{FF2B5EF4-FFF2-40B4-BE49-F238E27FC236}">
                <a16:creationId xmlns:a16="http://schemas.microsoft.com/office/drawing/2014/main" id="{6A0207FD-A5FC-0F13-EBE7-07B0AFBA050D}"/>
              </a:ext>
            </a:extLst>
          </p:cNvPr>
          <p:cNvSpPr>
            <a:spLocks noGrp="1"/>
          </p:cNvSpPr>
          <p:nvPr>
            <p:ph idx="1"/>
          </p:nvPr>
        </p:nvSpPr>
        <p:spPr/>
        <p:txBody>
          <a:bodyPr/>
          <a:lstStyle/>
          <a:p>
            <a:pPr marL="0" indent="0">
              <a:lnSpc>
                <a:spcPct val="107000"/>
              </a:lnSpc>
              <a:spcAft>
                <a:spcPts val="800"/>
              </a:spcAft>
              <a:buNone/>
            </a:pPr>
            <a:r>
              <a:rPr lang="en-GB" sz="1800" b="1" dirty="0">
                <a:latin typeface="Times New Roman" panose="02020603050405020304" pitchFamily="18" charset="0"/>
                <a:ea typeface="Calibri" panose="020F0502020204030204" pitchFamily="34" charset="0"/>
                <a:cs typeface="Times New Roman" panose="02020603050405020304" pitchFamily="18" charset="0"/>
              </a:rPr>
              <a:t>      </a:t>
            </a:r>
            <a:r>
              <a:rPr lang="sr-Cyrl-RS" sz="1800" b="1" dirty="0">
                <a:effectLst/>
                <a:latin typeface="Times New Roman" panose="02020603050405020304" pitchFamily="18" charset="0"/>
                <a:ea typeface="Calibri" panose="020F0502020204030204" pitchFamily="34" charset="0"/>
                <a:cs typeface="Times New Roman" panose="02020603050405020304" pitchFamily="18" charset="0"/>
              </a:rPr>
              <a:t>ЗАВРШНИ  РАЧУН</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sr-Cyrl-RS" sz="1800" dirty="0">
                <a:latin typeface="Times New Roman" panose="02020603050405020304" pitchFamily="18" charset="0"/>
                <a:ea typeface="Calibri" panose="020F0502020204030204" pitchFamily="34" charset="0"/>
                <a:cs typeface="Times New Roman" panose="02020603050405020304" pitchFamily="18" charset="0"/>
              </a:rPr>
              <a:t>      </a:t>
            </a:r>
            <a:r>
              <a:rPr lang="sr-Cyrl-RS" sz="1800" dirty="0">
                <a:effectLst/>
                <a:latin typeface="Times New Roman" panose="02020603050405020304" pitchFamily="18" charset="0"/>
                <a:ea typeface="Calibri" panose="020F0502020204030204" pitchFamily="34" charset="0"/>
                <a:cs typeface="Times New Roman" panose="02020603050405020304" pitchFamily="18" charset="0"/>
              </a:rPr>
              <a:t>Завршни рачун се израђује на начин како је то прописано Националним </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RS" sz="1800" dirty="0">
                <a:effectLst/>
                <a:latin typeface="Times New Roman" panose="02020603050405020304" pitchFamily="18" charset="0"/>
                <a:ea typeface="Calibri" panose="020F0502020204030204" pitchFamily="34" charset="0"/>
                <a:cs typeface="Times New Roman" panose="02020603050405020304" pitchFamily="18" charset="0"/>
              </a:rPr>
              <a:t>стандардом број 7. Оно што је битно напоменути у вези завршног рачуна је да стечајни судија није стручан да цени финансијско књиговодствене податке у завршном рачуну те да стечајни судија има право да ангажује вештака економско финансијске струке уколико посумња у тачност приказаних података.</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r-Latn-RS" dirty="0"/>
          </a:p>
        </p:txBody>
      </p:sp>
    </p:spTree>
    <p:extLst>
      <p:ext uri="{BB962C8B-B14F-4D97-AF65-F5344CB8AC3E}">
        <p14:creationId xmlns:p14="http://schemas.microsoft.com/office/powerpoint/2010/main" val="3915254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Čuvar mesta za sadržaj 1">
            <a:extLst>
              <a:ext uri="{FF2B5EF4-FFF2-40B4-BE49-F238E27FC236}">
                <a16:creationId xmlns:a16="http://schemas.microsoft.com/office/drawing/2014/main" id="{E98D3BC2-8B5A-C371-9C0B-15AFF26809BC}"/>
              </a:ext>
            </a:extLst>
          </p:cNvPr>
          <p:cNvSpPr>
            <a:spLocks noGrp="1"/>
          </p:cNvSpPr>
          <p:nvPr>
            <p:ph idx="1"/>
          </p:nvPr>
        </p:nvSpPr>
        <p:spPr/>
        <p:txBody>
          <a:bodyPr/>
          <a:lstStyle/>
          <a:p>
            <a:pPr marL="0" indent="0" algn="just">
              <a:lnSpc>
                <a:spcPct val="107000"/>
              </a:lnSpc>
              <a:spcAft>
                <a:spcPts val="800"/>
              </a:spcAft>
              <a:buNone/>
            </a:pPr>
            <a:r>
              <a:rPr lang="en-GB" sz="1800" b="1" dirty="0">
                <a:latin typeface="Times New Roman" panose="02020603050405020304" pitchFamily="18" charset="0"/>
                <a:ea typeface="Calibri" panose="020F0502020204030204" pitchFamily="34" charset="0"/>
                <a:cs typeface="Times New Roman" panose="02020603050405020304" pitchFamily="18" charset="0"/>
              </a:rPr>
              <a:t>     </a:t>
            </a:r>
            <a:r>
              <a:rPr lang="sr-Cyrl-RS" sz="1800" b="1" dirty="0">
                <a:effectLst/>
                <a:latin typeface="Times New Roman" panose="02020603050405020304" pitchFamily="18" charset="0"/>
                <a:ea typeface="Calibri" panose="020F0502020204030204" pitchFamily="34" charset="0"/>
                <a:cs typeface="Times New Roman" panose="02020603050405020304" pitchFamily="18" charset="0"/>
              </a:rPr>
              <a:t>ЗАВРШНИ ИЗВЕШТАЈ</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RS" sz="1800" dirty="0">
                <a:effectLst/>
                <a:latin typeface="Times New Roman" panose="02020603050405020304" pitchFamily="18" charset="0"/>
                <a:ea typeface="Calibri" panose="020F0502020204030204" pitchFamily="34" charset="0"/>
                <a:cs typeface="Times New Roman" panose="02020603050405020304" pitchFamily="18" charset="0"/>
              </a:rPr>
              <a:t>Завршни извештај се сачињава у писменој форми</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sr-Cyrl-RS" sz="1800" dirty="0">
                <a:effectLst/>
                <a:latin typeface="Times New Roman" panose="02020603050405020304" pitchFamily="18" charset="0"/>
                <a:ea typeface="Calibri" panose="020F0502020204030204" pitchFamily="34" charset="0"/>
                <a:cs typeface="Times New Roman" panose="02020603050405020304" pitchFamily="18" charset="0"/>
              </a:rPr>
              <a:t> а који по својој природи треба да садржи комплетан ток стечајног поступка који садржи детаљан опис прилива остварени</a:t>
            </a:r>
            <a:r>
              <a:rPr lang="sr-Cyrl-RS" sz="1800" dirty="0">
                <a:latin typeface="Times New Roman" panose="02020603050405020304" pitchFamily="18" charset="0"/>
                <a:ea typeface="Calibri" panose="020F0502020204030204" pitchFamily="34" charset="0"/>
                <a:cs typeface="Times New Roman" panose="02020603050405020304" pitchFamily="18" charset="0"/>
              </a:rPr>
              <a:t>х</a:t>
            </a:r>
            <a:r>
              <a:rPr lang="sr-Cyrl-RS" sz="1800" dirty="0">
                <a:effectLst/>
                <a:latin typeface="Times New Roman" panose="02020603050405020304" pitchFamily="18" charset="0"/>
                <a:ea typeface="Calibri" panose="020F0502020204030204" pitchFamily="34" charset="0"/>
                <a:cs typeface="Times New Roman" panose="02020603050405020304" pitchFamily="18" charset="0"/>
              </a:rPr>
              <a:t> у току стечаја, податке о испитним рочиштима и износе утврђених потраживања по исплатним редовима, детаљан опис одлива насталих у стечајном поступку и то по основу трошкова стечајног  поступка, по основу обавеза стечајне масе, по основу намирења поверилаца у поступцима деоба, обрачун коначне награде за рад стечајног управника као и износе резервисаних средстава са предвиђеним условима за њихову исплату, као и предлоге који се односе на евентуално нерасподељене делове стечајне масе, евентуално расподеле вишка деобне масе.</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r-Latn-RS" dirty="0"/>
          </a:p>
        </p:txBody>
      </p:sp>
    </p:spTree>
    <p:extLst>
      <p:ext uri="{BB962C8B-B14F-4D97-AF65-F5344CB8AC3E}">
        <p14:creationId xmlns:p14="http://schemas.microsoft.com/office/powerpoint/2010/main" val="2314343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Čuvar mesta za sadržaj 1">
            <a:extLst>
              <a:ext uri="{FF2B5EF4-FFF2-40B4-BE49-F238E27FC236}">
                <a16:creationId xmlns:a16="http://schemas.microsoft.com/office/drawing/2014/main" id="{E352490F-AE0C-0EE9-0640-F6CAAADF827A}"/>
              </a:ext>
            </a:extLst>
          </p:cNvPr>
          <p:cNvSpPr>
            <a:spLocks noGrp="1"/>
          </p:cNvSpPr>
          <p:nvPr>
            <p:ph idx="1"/>
          </p:nvPr>
        </p:nvSpPr>
        <p:spPr/>
        <p:txBody>
          <a:bodyPr/>
          <a:lstStyle/>
          <a:p>
            <a:pPr marL="0" indent="0">
              <a:lnSpc>
                <a:spcPct val="107000"/>
              </a:lnSpc>
              <a:spcAft>
                <a:spcPts val="800"/>
              </a:spcAft>
              <a:buNone/>
            </a:pPr>
            <a:r>
              <a:rPr lang="en-GB"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RS" sz="1800" b="1" dirty="0">
                <a:effectLst/>
                <a:latin typeface="Times New Roman" panose="02020603050405020304" pitchFamily="18" charset="0"/>
                <a:ea typeface="Calibri" panose="020F0502020204030204" pitchFamily="34" charset="0"/>
                <a:cs typeface="Times New Roman" panose="02020603050405020304" pitchFamily="18" charset="0"/>
              </a:rPr>
              <a:t>ПРЕДМЕТ ЗАВРШНОГ РОЧИШТА</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sr-Cyrl-RS" sz="1800" dirty="0">
                <a:effectLst/>
                <a:latin typeface="Times New Roman" panose="02020603050405020304" pitchFamily="18" charset="0"/>
                <a:ea typeface="Calibri" panose="020F0502020204030204" pitchFamily="34" charset="0"/>
                <a:cs typeface="Times New Roman" panose="02020603050405020304" pitchFamily="18" charset="0"/>
              </a:rPr>
              <a:t>Расправља се о завршном рачуну стечајног управника</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sr-Cyrl-RS" sz="1800" dirty="0">
                <a:effectLst/>
                <a:latin typeface="Times New Roman" panose="02020603050405020304" pitchFamily="18" charset="0"/>
                <a:ea typeface="Calibri" panose="020F0502020204030204" pitchFamily="34" charset="0"/>
                <a:cs typeface="Times New Roman" panose="02020603050405020304" pitchFamily="18" charset="0"/>
              </a:rPr>
              <a:t>Расправља се о коначним захтевима за исплату награде стечајног управника</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sr-Cyrl-RS" sz="1800" dirty="0">
                <a:effectLst/>
                <a:latin typeface="Times New Roman" panose="02020603050405020304" pitchFamily="18" charset="0"/>
                <a:ea typeface="Calibri" panose="020F0502020204030204" pitchFamily="34" charset="0"/>
                <a:cs typeface="Times New Roman" panose="02020603050405020304" pitchFamily="18" charset="0"/>
              </a:rPr>
              <a:t>Расправља се о примедбама на завршни рачун, или на поднете захтеве за исплату накнада и награда</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sr-Cyrl-RS" sz="1800" dirty="0">
                <a:effectLst/>
                <a:latin typeface="Times New Roman" panose="02020603050405020304" pitchFamily="18" charset="0"/>
                <a:ea typeface="Calibri" panose="020F0502020204030204" pitchFamily="34" charset="0"/>
                <a:cs typeface="Times New Roman" panose="02020603050405020304" pitchFamily="18" charset="0"/>
              </a:rPr>
              <a:t>Одлучује се о </a:t>
            </a:r>
            <a:r>
              <a:rPr lang="sr-Cyrl-RS" sz="1800" dirty="0" err="1">
                <a:effectLst/>
                <a:latin typeface="Times New Roman" panose="02020603050405020304" pitchFamily="18" charset="0"/>
                <a:ea typeface="Calibri" panose="020F0502020204030204" pitchFamily="34" charset="0"/>
                <a:cs typeface="Times New Roman" panose="02020603050405020304" pitchFamily="18" charset="0"/>
              </a:rPr>
              <a:t>нерасподељеним</a:t>
            </a:r>
            <a:r>
              <a:rPr lang="sr-Cyrl-RS" sz="1800" dirty="0">
                <a:effectLst/>
                <a:latin typeface="Times New Roman" panose="02020603050405020304" pitchFamily="18" charset="0"/>
                <a:ea typeface="Calibri" panose="020F0502020204030204" pitchFamily="34" charset="0"/>
                <a:cs typeface="Times New Roman" panose="02020603050405020304" pitchFamily="18" charset="0"/>
              </a:rPr>
              <a:t> деловима стечајне масе</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sr-Cyrl-RS" sz="1800" dirty="0">
                <a:effectLst/>
                <a:latin typeface="Times New Roman" panose="02020603050405020304" pitchFamily="18" charset="0"/>
                <a:ea typeface="Calibri" panose="020F0502020204030204" pitchFamily="34" charset="0"/>
                <a:cs typeface="Times New Roman" panose="02020603050405020304" pitchFamily="18" charset="0"/>
              </a:rPr>
              <a:t>Расправља се о другим питањима која су од значаја за банкротство стечајног дужника</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79923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Čuvar mesta za sadržaj 1">
            <a:extLst>
              <a:ext uri="{FF2B5EF4-FFF2-40B4-BE49-F238E27FC236}">
                <a16:creationId xmlns:a16="http://schemas.microsoft.com/office/drawing/2014/main" id="{995F2318-DF96-98DD-068B-38F161E79DF1}"/>
              </a:ext>
            </a:extLst>
          </p:cNvPr>
          <p:cNvSpPr>
            <a:spLocks noGrp="1"/>
          </p:cNvSpPr>
          <p:nvPr>
            <p:ph idx="1"/>
          </p:nvPr>
        </p:nvSpPr>
        <p:spPr/>
        <p:txBody>
          <a:bodyPr/>
          <a:lstStyle/>
          <a:p>
            <a:pPr marL="0" indent="0">
              <a:lnSpc>
                <a:spcPct val="107000"/>
              </a:lnSpc>
              <a:spcAft>
                <a:spcPts val="800"/>
              </a:spcAft>
              <a:buNone/>
            </a:pPr>
            <a:r>
              <a:rPr lang="en-GB" sz="1800" b="1" dirty="0">
                <a:latin typeface="Times New Roman" panose="02020603050405020304" pitchFamily="18" charset="0"/>
                <a:ea typeface="Calibri" panose="020F0502020204030204" pitchFamily="34" charset="0"/>
                <a:cs typeface="Times New Roman" panose="02020603050405020304" pitchFamily="18" charset="0"/>
              </a:rPr>
              <a:t> </a:t>
            </a:r>
            <a:r>
              <a:rPr lang="sr-Cyrl-RS" sz="1800" b="1" dirty="0">
                <a:effectLst/>
                <a:latin typeface="Times New Roman" panose="02020603050405020304" pitchFamily="18" charset="0"/>
                <a:ea typeface="Calibri" panose="020F0502020204030204" pitchFamily="34" charset="0"/>
                <a:cs typeface="Times New Roman" panose="02020603050405020304" pitchFamily="18" charset="0"/>
              </a:rPr>
              <a:t>КОНАЧНИ ЗАХТЕВИ ЗА ИСПЛАТУ НАГРАДЕ СТЕЧАЈНОГ </a:t>
            </a:r>
            <a:r>
              <a:rPr lang="en-GB"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sr-Cyrl-RS" sz="1800" b="1" dirty="0">
                <a:effectLst/>
                <a:latin typeface="Times New Roman" panose="02020603050405020304" pitchFamily="18" charset="0"/>
                <a:ea typeface="Calibri" panose="020F0502020204030204" pitchFamily="34" charset="0"/>
                <a:cs typeface="Times New Roman" panose="02020603050405020304" pitchFamily="18" charset="0"/>
              </a:rPr>
              <a:t>УПРАВНИКА</a:t>
            </a:r>
            <a:r>
              <a:rPr lang="sr-Cyrl-R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sr-Cyrl-RS" sz="1800" dirty="0">
                <a:effectLst/>
                <a:latin typeface="Times New Roman" panose="02020603050405020304" pitchFamily="18" charset="0"/>
                <a:ea typeface="Calibri" panose="020F0502020204030204" pitchFamily="34" charset="0"/>
                <a:cs typeface="Times New Roman" panose="02020603050405020304" pitchFamily="18" charset="0"/>
              </a:rPr>
              <a:t>О коначним захтевима за исплату награде стечајног управника одлучиваће се након расправе о завршном рачуну.</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sr-Cyrl-RS" sz="1800" dirty="0">
                <a:effectLst/>
                <a:latin typeface="Times New Roman" panose="02020603050405020304" pitchFamily="18" charset="0"/>
                <a:ea typeface="Calibri" panose="020F0502020204030204" pitchFamily="34" charset="0"/>
              </a:rPr>
              <a:t>Одредбом члана 34. став 1 Закона о стечају прописано је да стечајни управник има право на награду за свој рад и накнаду стварних трошкова, ставом 2. истог члана прописано је да коначну висину награде и накнаде трошкова одређује стечајни судија у време закључења стечајног поступка</a:t>
            </a:r>
            <a:endParaRPr lang="sr-Latn-RS" dirty="0"/>
          </a:p>
        </p:txBody>
      </p:sp>
    </p:spTree>
    <p:extLst>
      <p:ext uri="{BB962C8B-B14F-4D97-AF65-F5344CB8AC3E}">
        <p14:creationId xmlns:p14="http://schemas.microsoft.com/office/powerpoint/2010/main" val="3157719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Čuvar mesta za sadržaj 1">
            <a:extLst>
              <a:ext uri="{FF2B5EF4-FFF2-40B4-BE49-F238E27FC236}">
                <a16:creationId xmlns:a16="http://schemas.microsoft.com/office/drawing/2014/main" id="{F5C76B67-74C0-BF99-0071-C0B333B3A81B}"/>
              </a:ext>
            </a:extLst>
          </p:cNvPr>
          <p:cNvSpPr>
            <a:spLocks noGrp="1"/>
          </p:cNvSpPr>
          <p:nvPr>
            <p:ph idx="1"/>
          </p:nvPr>
        </p:nvSpPr>
        <p:spPr/>
        <p:txBody>
          <a:bodyPr/>
          <a:lstStyle/>
          <a:p>
            <a:pPr marL="0" indent="0">
              <a:lnSpc>
                <a:spcPct val="107000"/>
              </a:lnSpc>
              <a:spcAft>
                <a:spcPts val="800"/>
              </a:spcAft>
              <a:buNone/>
            </a:pPr>
            <a:r>
              <a:rPr lang="sr-Cyrl-RS" sz="1800" b="1" dirty="0">
                <a:effectLst/>
                <a:latin typeface="Times New Roman" panose="02020603050405020304" pitchFamily="18" charset="0"/>
                <a:ea typeface="Calibri" panose="020F0502020204030204" pitchFamily="34" charset="0"/>
                <a:cs typeface="Times New Roman" panose="02020603050405020304" pitchFamily="18" charset="0"/>
              </a:rPr>
              <a:t>   ОДЛУЧИВАЊЕ О НЕРАСПОДЕЉЕНИМ ДЕЛОВИМА СТЕЧАЈНЕ МАСЕ</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r-Cyrl-RS" sz="1800" dirty="0">
                <a:effectLst/>
                <a:latin typeface="Times New Roman" panose="02020603050405020304" pitchFamily="18" charset="0"/>
                <a:ea typeface="Calibri" panose="020F0502020204030204" pitchFamily="34" charset="0"/>
                <a:cs typeface="Times New Roman" panose="02020603050405020304" pitchFamily="18" charset="0"/>
              </a:rPr>
              <a:t>Чланом 101. Закона о стечају дефинисан је појам стечајне масе тако да је стечајна маса целокупна имовина стечајног дужника у земљи и иностранству на дан отварања стечајног поступка као и имовина коју стечајни дужник стекне током поступка.</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r-Cyrl-RS" sz="1800" dirty="0">
                <a:effectLst/>
                <a:latin typeface="Times New Roman" panose="02020603050405020304" pitchFamily="18" charset="0"/>
                <a:ea typeface="Calibri" panose="020F0502020204030204" pitchFamily="34" charset="0"/>
                <a:cs typeface="Times New Roman" panose="02020603050405020304" pitchFamily="18" charset="0"/>
              </a:rPr>
              <a:t>Након извршене продаје, стечајну масу чини новац добијен продајом као и имовина која није била предмет продаје.</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r-Cyrl-RS" sz="1800" dirty="0">
                <a:effectLst/>
                <a:latin typeface="Times New Roman" panose="02020603050405020304" pitchFamily="18" charset="0"/>
                <a:ea typeface="Calibri" panose="020F0502020204030204" pitchFamily="34" charset="0"/>
                <a:cs typeface="Times New Roman" panose="02020603050405020304" pitchFamily="18" charset="0"/>
              </a:rPr>
              <a:t>У тим изузетним случајевима преостала имовина може расподелити повериоцима кроз завршну деобу стечајне масе која се спроводи у складу са одредбама закона који регулише главну деобу.</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sr-Cyrl-R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r-Latn-RS" dirty="0"/>
          </a:p>
        </p:txBody>
      </p:sp>
    </p:spTree>
    <p:extLst>
      <p:ext uri="{BB962C8B-B14F-4D97-AF65-F5344CB8AC3E}">
        <p14:creationId xmlns:p14="http://schemas.microsoft.com/office/powerpoint/2010/main" val="4117737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Čuvar mesta za sadržaj 1">
            <a:extLst>
              <a:ext uri="{FF2B5EF4-FFF2-40B4-BE49-F238E27FC236}">
                <a16:creationId xmlns:a16="http://schemas.microsoft.com/office/drawing/2014/main" id="{4372FE96-23D6-C9A7-A31E-3BAF9F37F353}"/>
              </a:ext>
            </a:extLst>
          </p:cNvPr>
          <p:cNvSpPr>
            <a:spLocks noGrp="1"/>
          </p:cNvSpPr>
          <p:nvPr>
            <p:ph idx="1"/>
          </p:nvPr>
        </p:nvSpPr>
        <p:spPr/>
        <p:txBody>
          <a:bodyPr/>
          <a:lstStyle/>
          <a:p>
            <a:pPr marL="0" indent="0">
              <a:lnSpc>
                <a:spcPct val="107000"/>
              </a:lnSpc>
              <a:spcAft>
                <a:spcPts val="800"/>
              </a:spcAft>
              <a:buNone/>
            </a:pPr>
            <a:r>
              <a:rPr lang="sr-Cyrl-RS" sz="1800" b="1" dirty="0">
                <a:effectLst/>
                <a:latin typeface="Times New Roman" panose="02020603050405020304" pitchFamily="18" charset="0"/>
                <a:ea typeface="Calibri" panose="020F0502020204030204" pitchFamily="34" charset="0"/>
                <a:cs typeface="Times New Roman" panose="02020603050405020304" pitchFamily="18" charset="0"/>
              </a:rPr>
              <a:t>      ЗАВРШНА ДЕОБА</a:t>
            </a:r>
            <a:r>
              <a:rPr lang="sr-Cyrl-R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r-Cyrl-RS" sz="1800" dirty="0">
                <a:effectLst/>
                <a:latin typeface="Times New Roman" panose="02020603050405020304" pitchFamily="18" charset="0"/>
                <a:ea typeface="Calibri" panose="020F0502020204030204" pitchFamily="34" charset="0"/>
                <a:cs typeface="Times New Roman" panose="02020603050405020304" pitchFamily="18" charset="0"/>
              </a:rPr>
              <a:t>Завршној деоби се приступа након уновчења целокупне стечајне масе односно претежног дела стечајне масе, ако главном деобом није обухваћена целокупна  деобна маса</a:t>
            </a:r>
          </a:p>
          <a:p>
            <a:pPr>
              <a:lnSpc>
                <a:spcPct val="107000"/>
              </a:lnSpc>
              <a:spcAft>
                <a:spcPts val="800"/>
              </a:spcAft>
            </a:pPr>
            <a:r>
              <a:rPr lang="sr-Cyrl-RS" sz="1800" dirty="0">
                <a:effectLst/>
                <a:latin typeface="Times New Roman" panose="02020603050405020304" pitchFamily="18" charset="0"/>
                <a:ea typeface="Calibri" panose="020F0502020204030204" pitchFamily="34" charset="0"/>
                <a:cs typeface="Times New Roman" panose="02020603050405020304" pitchFamily="18" charset="0"/>
              </a:rPr>
              <a:t>Завршна деоба се спроводи на начин и под условима спровођења главне деобе.</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r-Cyrl-RS" sz="1800" dirty="0">
                <a:effectLst/>
                <a:latin typeface="Times New Roman" panose="02020603050405020304" pitchFamily="18" charset="0"/>
                <a:ea typeface="Calibri" panose="020F0502020204030204" pitchFamily="34" charset="0"/>
              </a:rPr>
              <a:t>Што значи да је стечајни управник дужан да сачини нацрт за завршну деобу, са садржином идентичном нацрту за главну деобу, да тај нацрт достави одбору поверилаца који је дужан да све повериоце обавести да се нацрт за завршну деобу налази у писарници суда на увиду или на електронској огласној табли суда</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r-Latn-RS" dirty="0"/>
          </a:p>
        </p:txBody>
      </p:sp>
    </p:spTree>
    <p:extLst>
      <p:ext uri="{BB962C8B-B14F-4D97-AF65-F5344CB8AC3E}">
        <p14:creationId xmlns:p14="http://schemas.microsoft.com/office/powerpoint/2010/main" val="41523256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035FCCA6-F6E5-42DD-AEAA-74FC3105D0E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4790AC05-C553-4FBC-B3CB-2FAEEE995CB4}"/>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7F1158AD-7947-479B-9608-D93E4D35D877}"/>
    </a:ext>
  </a:ext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1F936631-154B-4790-B39B-FC686499E99C}"/>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alsu septembar2015</Template>
  <TotalTime>1458</TotalTime>
  <Words>918</Words>
  <Application>Microsoft Office PowerPoint</Application>
  <PresentationFormat>On-screen Show (4:3)</PresentationFormat>
  <Paragraphs>56</Paragraphs>
  <Slides>12</Slides>
  <Notes>0</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12</vt:i4>
      </vt:variant>
    </vt:vector>
  </HeadingPairs>
  <TitlesOfParts>
    <vt:vector size="20" baseType="lpstr">
      <vt:lpstr>Arial</vt:lpstr>
      <vt:lpstr>Calibri</vt:lpstr>
      <vt:lpstr>Calibri Light</vt:lpstr>
      <vt:lpstr>Times New Roman</vt:lpstr>
      <vt:lpstr>Office Theme</vt:lpstr>
      <vt:lpstr>Custom Design</vt:lpstr>
      <vt:lpstr>2_Office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Danijela DV. Vazura</dc:creator>
  <cp:lastModifiedBy>Sladjana Guzijan</cp:lastModifiedBy>
  <cp:revision>93</cp:revision>
  <cp:lastPrinted>2017-11-03T10:02:26Z</cp:lastPrinted>
  <dcterms:created xsi:type="dcterms:W3CDTF">2015-09-21T07:03:01Z</dcterms:created>
  <dcterms:modified xsi:type="dcterms:W3CDTF">2022-06-14T12:43:04Z</dcterms:modified>
</cp:coreProperties>
</file>